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94033-3F50-4895-86BF-9C5205514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FEED5-DA08-4498-A8F0-E89D8133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1D1DD-A502-44C5-A5BA-84D10A0B3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E1B70-DB02-4412-A6E7-81BA4206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AD25B-CF5D-4024-A761-47AFF270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02128-038A-4696-95AF-C0B37DB74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11A35F-6F0E-4201-9D57-E103D0D3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DD30E-D70F-438E-8DDA-B3B0FAF5C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B8CC1-0DA4-46E8-AB65-9BA1D6F22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7434F-6C7E-4A4B-81D2-661F481F0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63EAB-AD66-4F38-9CDF-02E32789E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501013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中国人工智能市场现状及前景分析报告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中国人工智能技术发展状况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中国人工智能在各领域应用情况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中国人工智能市场前景预测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中国人工智能发展建议与措施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4" r="125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分析中国人工智能市场的现状，探讨其发展趋势和前景，为相关企业和投资者提供参考。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随着人工智能技术的不断发展和应用，中国人工智能市场逐渐成为全球关注的焦点。中国政府也出台了一系列政策，推动人工智能产业的发展。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本报告主要关注近几年中国人工智能市场的发展情况。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本报告涵盖中国人工智能市场的主要领域和地区。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本报告包括中国人工智能市场的规模、主要参与者、技术应用、政策法规等方面的分析。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人工智能企业数量不断增加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中国人工智能企业数量不断增加，涵盖了人工智能各个领域，包括智能语音、计算机视觉、自然语言处理、机器学习等。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人工智能创新应用不断涌现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中国人工智能创新应用不断涌现，包括智能客服、智能家居、智能医疗、智能交通等，为人们的生活带来了极大的便利。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人工智能市场规模不断扩大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随着人工智能技术的不断发展和应用，中国人工智能市场规模不断扩大，已经成为全球最大的人工智能市场之一。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925" r="229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包括AI芯片、AI算力基础设施、AI算法基础设施等，是人工智能产业的基础支撑。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728" r="207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包括计算机视觉、智能语音、自然语言处理等技术，是人工智能产业的核心技术。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包括智能客服、智能家居、智能医疗、智能交通等应用领域，是人工智能产业的最终落脚点。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667" r="23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传统企业积极转型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传统企业也积极向人工智能领域转型，通过引入人工智能技术提升自身竞争力和创新能力。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互联网巨头占据主导地位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中国互联网巨头在人工智能领域占据主导地位，拥有强大的技术实力和资源优势。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初创企业崭露头角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随着人工智能技术的不断发展和应用，越来越多的初创企业开始崭露头角，为市场带来了新的活力和创新。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政府大力支持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中国政府大力支持人工智能产业的发展，出台了一系列相关政策法规，为人工智能产业的健康发展提供了有力保障。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加强数据安全和隐私保护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随着人工智能技术的广泛应用，数据安全和隐私保护问题日益突出，中国政府加强了对数据安全和隐私保护的监管力度，保障了人民群众的合法权益。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500" r="32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中国人工智能技术发展状况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人工智能（AI）是模拟、延伸和扩展人的智能的理论、方法、技术及应用系统的一门新的技术科学。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深度学习、机器学习、自然语言处理、计算机视觉等。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智能机器人、智能家居、智慧医疗、智慧交通、智慧金融等。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起步阶段（1950s-1980s）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以模式识别、专家系统等为代表，受限于计算能力和数据规模，发展缓慢。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发展阶段（1990s-2010s）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随着互联网和大数据的兴起，机器学习等算法得到广泛应用，人工智能技术开始快速发展。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爆发阶段（2010s至今）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深度学习技术的突破，使得人工智能在图像识别、语音识别等领域取得重大进展，中国人工智能技术进入快速发展期。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中国人工智能技术发展历程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1193" y="1864630"/>
            <a:ext cx="1981395" cy="1981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2575" y="1864630"/>
            <a:ext cx="1983513" cy="1981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1193" y="3581415"/>
            <a:ext cx="1981395" cy="198120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42575" y="3581415"/>
            <a:ext cx="1981200" cy="1981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624072" y="2766441"/>
            <a:ext cx="366236" cy="366236"/>
            <a:chOff x="3624072" y="2766441"/>
            <a:chExt cx="366236" cy="366236"/>
          </a:xfrm>
        </p:grpSpPr>
        <p:sp>
          <p:nvSpPr>
            <p:cNvPr id="7" name="AutoShape 7"/>
            <p:cNvSpPr/>
            <p:nvPr/>
          </p:nvSpPr>
          <p:spPr>
            <a:xfrm rot="18900000">
              <a:off x="3624072" y="2766441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626168" y="4474750"/>
            <a:ext cx="361950" cy="368332"/>
            <a:chOff x="3626168" y="4474750"/>
            <a:chExt cx="361950" cy="368332"/>
          </a:xfrm>
        </p:grpSpPr>
        <p:sp>
          <p:nvSpPr>
            <p:cNvPr id="9" name="AutoShape 9"/>
            <p:cNvSpPr/>
            <p:nvPr/>
          </p:nvSpPr>
          <p:spPr>
            <a:xfrm rot="18900000">
              <a:off x="3626168" y="4474750"/>
              <a:ext cx="361950" cy="368332"/>
            </a:xfrm>
            <a:prstGeom prst="halfFram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946707" y="2652141"/>
            <a:ext cx="366236" cy="364141"/>
            <a:chOff x="7946707" y="2652141"/>
            <a:chExt cx="366236" cy="364141"/>
          </a:xfrm>
        </p:grpSpPr>
        <p:sp>
          <p:nvSpPr>
            <p:cNvPr id="11" name="AutoShape 11"/>
            <p:cNvSpPr/>
            <p:nvPr/>
          </p:nvSpPr>
          <p:spPr>
            <a:xfrm rot="8100000">
              <a:off x="7946707" y="2652141"/>
              <a:ext cx="366236" cy="364141"/>
            </a:xfrm>
            <a:prstGeom prst="halfFram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7900225" y="4476845"/>
            <a:ext cx="366236" cy="366236"/>
            <a:chOff x="7900225" y="4476845"/>
            <a:chExt cx="366236" cy="366236"/>
          </a:xfrm>
        </p:grpSpPr>
        <p:sp>
          <p:nvSpPr>
            <p:cNvPr id="13" name="AutoShape 13"/>
            <p:cNvSpPr/>
            <p:nvPr/>
          </p:nvSpPr>
          <p:spPr>
            <a:xfrm rot="8100000">
              <a:off x="7900225" y="4476845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574173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9768" y="2262610"/>
            <a:ext cx="262225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中国企业在语音识别技术方面处于世界领先地位，如科大讯飞等公司的语音识别准确率已达到97%以上。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173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2648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中国企业在图像识别技术方面也取得了显著成果，如人脸识别技术已广泛应用于安防、金融等领域。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519601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19601" y="2262610"/>
            <a:ext cx="2619375" cy="1347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随着深度学习技术的发展，自然语言处理技术也取得了重大突破，如机器翻译、情感分析等。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519601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智能机器人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519601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中国已成为全球最大的工业机器人市场，同时服务机器人领域也在迅速发展。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719762" y="2575338"/>
            <a:ext cx="806157" cy="502634"/>
            <a:chOff x="4719762" y="2575338"/>
            <a:chExt cx="806157" cy="502634"/>
          </a:xfrm>
        </p:grpSpPr>
        <p:sp>
          <p:nvSpPr>
            <p:cNvPr id="23" name="TextBox 23"/>
            <p:cNvSpPr txBox="1"/>
            <p:nvPr/>
          </p:nvSpPr>
          <p:spPr>
            <a:xfrm>
              <a:off x="4719762" y="257533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738812" y="4320698"/>
            <a:ext cx="806157" cy="502634"/>
            <a:chOff x="4738812" y="4320698"/>
            <a:chExt cx="806157" cy="502634"/>
          </a:xfrm>
        </p:grpSpPr>
        <p:sp>
          <p:nvSpPr>
            <p:cNvPr id="25" name="TextBox 25"/>
            <p:cNvSpPr txBox="1"/>
            <p:nvPr/>
          </p:nvSpPr>
          <p:spPr>
            <a:xfrm>
              <a:off x="4738812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40778" y="2594388"/>
            <a:ext cx="806157" cy="502634"/>
            <a:chOff x="6440778" y="2594388"/>
            <a:chExt cx="806157" cy="502634"/>
          </a:xfrm>
        </p:grpSpPr>
        <p:sp>
          <p:nvSpPr>
            <p:cNvPr id="27" name="TextBox 27"/>
            <p:cNvSpPr txBox="1"/>
            <p:nvPr/>
          </p:nvSpPr>
          <p:spPr>
            <a:xfrm>
              <a:off x="6440778" y="259438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431253" y="4320698"/>
            <a:ext cx="806157" cy="502634"/>
            <a:chOff x="6431253" y="4320698"/>
            <a:chExt cx="806157" cy="502634"/>
          </a:xfrm>
        </p:grpSpPr>
        <p:sp>
          <p:nvSpPr>
            <p:cNvPr id="29" name="TextBox 29"/>
            <p:cNvSpPr txBox="1"/>
            <p:nvPr/>
          </p:nvSpPr>
          <p:spPr>
            <a:xfrm>
              <a:off x="6431253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当前技术水平及成果展示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https://d.book118.com/378125010135006043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2024-09-23T16:41:38.458</cp:lastPrinted>
  <dcterms:created xsi:type="dcterms:W3CDTF">2024-09-23T08:41:38Z</dcterms:created>
  <dcterms:modified xsi:type="dcterms:W3CDTF">2024-09-23T08:41:40Z</dcterms:modified>
</cp:coreProperties>
</file>