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5F3DD4-B2AA-419B-8277-895FF4676E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A00A08-F915-4C27-B954-0C5DD9F29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343D94-5F10-4737-90B4-4606B3ED2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FCA2E7-BDAF-4FDA-BAE3-17AFA24EC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35740F-A17D-4B4F-935F-B9C3FB8F2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118D87-6103-405C-B0CF-5E7BCDE26E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7B96E1-777E-4335-9C5A-296DA65F4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DA0E70-F3C0-4DAF-8D8C-CE1E82DCF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8677D2-55DD-4DC7-B0FE-ACA206440B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D4DA08-5947-4DB0-BA9F-1BBD902AD3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AD4971-FEA3-4D49-8A23-FAB500C3D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127025024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春节习俗与社会发展的协同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春节习俗的起源与演变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春节习俗与传统文化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春节习俗与社会经济发展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春节习俗与现代社会生活方式的变革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春节习俗与社会发展的协同关系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春节习俗的起源与演变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春节习俗起源于古代农耕社会的祭祀祖先活动，人们通过祭祖祈求祖先保佑家庭平安、丰收。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祭祀祖先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春节期间也有驱邪避灾的习俗，人们通过放鞭炮、贴春联等方式驱赶“年兽”，以求新的一年平安吉祥。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驱邪避灾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春节是家人团聚的时刻，拜年、吃团圆饭、守岁等习俗都是为了增进家庭成员之间的感情，传承孝道。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团圆与拜年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春节习俗的起源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42" b="534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6558" b="1655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14" r="514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春节习俗的演变过程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传统与现代融合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随着社会的发展，春节习俗也在不断演变，与现代文化相互融合，形成了更加丰富多彩的节日氛围。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城市与农村差异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城市和农村地区的春节习俗有所差异，城市更加注重文化活动和娱乐，而农村则更加注重传统习俗和祭祀活动。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全球化影响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全球化的趋势也影响了春节习俗的演变，各国文化在春节期间相互交流，为节日增添了多元文化色彩。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创新庆祝方式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随着科技的发展，春节庆祝方式也在不断创新，人们通过微信红包、网络拜年等方式，让春节庆祝更加便捷和时尚。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促进旅游和文化产业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春节作为中国最重要的传统节日之一，已经成为国内外旅游和文化交流的重要载体，促进了经济发展和文化交流。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传承传统文化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在现代化进程中，人们更加注重传承传统文化，春节习俗作为中华文化的瑰宝，得到了广泛的传播和传承。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1548" b="11548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春节习俗在现代社会的传承与创新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春节习俗与传统文化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7496" r="27496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家庭团聚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春节是中国最重要的传统节日之一，也是家庭团聚的时刻。在春节期间，人们会回到家乡与家人团聚，共享天伦之乐。这种家庭观念和亲情意识是中华文化的重要组成部分。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拜年祝福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春节期间，人们会互相拜年祝福，表达对彼此的关心和祝福。这种拜年祝福的传统体现了中国传统文化中尊重长辈、关心亲朋好友的人文精神。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舞龙舞狮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在春节期间，人们会表演舞龙舞狮等传统节目，以祈求新的一年平安吉祥、事业顺利。这种传统表演形式蕴含着中国传统文化中对祥瑞、福祉的追求和对自然的敬畏之情。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春节习俗中的传统文化元素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传承与发展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春节习俗作为传统文化的重要组成部分，在传承和发展中扮演着重要角色。通过春节习俗，人们可以了解和继承中华民族的历史和文化传统，并将其发扬光大。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4667" r="4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创新与融合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随着社会的发展和时代的变迁，春节习俗也在不断创新和融合。人们在继承传统文化的基础上，不断注入新的元素和创意，使春节习俗更加丰富多彩。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弘扬民族精神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春节习俗中所蕴含的传统文化元素，如家庭观念、人文精神等，有助于弘扬民族精神，增强民族自信心和凝聚力。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春节习俗对传统文化的影响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文化认同感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传统文化在春节习俗中具有重要价值，它让人们产生强烈的文化认同感。通过参与春节习俗活动，人们能够感受到自己与中华民族的历史和文化传统紧密相连，增强了对民族文化的自豪感和归属感。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社会和谐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春节习俗中所体现的家庭团聚、拜年祝福等传统文化元素，有助于促进社会和谐。这些传统文化的实践有助于增强人与人之间的情感联系，缓解社会矛盾和冲突，营造温馨、祥和的节日氛围。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经济发展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习俗对经济发展也有积极的影响。在春节期间，人们会进行各种消费活动，如购买年货、礼品等，这有助于促进商业繁荣和经济增长。同时，旅游业也会因为春节假期而迎来高峰期，为相关产业带来可观的收益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传统文化在春节习俗中的价值与意义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春节习俗与社会经济发展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https://d.book118.com/378127025024006025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2024-09-01T16:32:26.737</cp:lastPrinted>
  <dcterms:created xsi:type="dcterms:W3CDTF">2024-09-01T08:32:26Z</dcterms:created>
  <dcterms:modified xsi:type="dcterms:W3CDTF">2024-09-01T08:32:28Z</dcterms:modified>
</cp:coreProperties>
</file>