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BFA49-B727-43AB-B892-A6686302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6DE5D-DD3F-4B5C-869E-BA97A5F2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807CB-F1AA-4C88-BE2B-C8EFA7886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966B0-8B8D-49C9-84D7-21FFAFBE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D4F00-0F1D-4F79-9C28-F9B894817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4C1A1-F295-48BF-8734-0AF11EFF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EFF8E-0246-4A32-A528-641071BF0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64DA4-BFA1-4C03-8951-27714025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556A9-ABEB-4972-9075-7DFED806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CC027-7D07-41CE-846A-52DCA0E2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2F42C-A607-477F-A55C-A5C1410C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7041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新生儿体温的评估和护理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新生儿体温评估和护理的注意事项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新生儿体温评估和护理的研究进展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新生儿的正常体温应该在36.5-37.5°C之间。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新生儿的体温可能会受到环境温度、衣物厚度、喂养情况等多种因素的影响。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正常体温范围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新生儿具备自主的体温调节机制，可以通过调节皮肤的血流、出汗等方式来散热或保温。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对于新生儿的体温调节，外界的干预措施也是必要的，如适当的包裹和保暖措施。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外界干预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自主调节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新生儿的体温低于36°C时，即为低体温，可能导致寒冷损伤、感染等并发症。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高体温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新生儿的体温高于37.5°C时，即为高体温，可能是由于感染、脱水等原因引起的，需要采取适当的降温措施。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常见体温异常情况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新生儿体温评估方法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直肠温度测量是评估新生儿体温的常用方法，因为它能够快速准确地反映宝宝的体温。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直肠温度测量是将体温计插入新生儿的直肠中，大约插入深度为2.5厘米，测量时间通常为1-2分钟。这种方法能够快速准确地反映宝宝的实际体温，因为直肠靠近宝宝的内脏器官，能够快速感知体内温度变化。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直肠温度测量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腋下温度测量是一种简单易行的方法，但需要一定的技巧和注意事项。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下温度测量是将体温计放在新生儿的腋下，测量时间通常为5-10分钟。这种方法相对于其他方法来说操作简单，但需要注意以下几点：首先，要确保体温计放置正确，不要过紧或过松；其次，要保持宝宝的安静，避免因活动导致测量结果不准确；最后，要留意宝宝的保暖措施，以免影响测量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腋下温度测量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耳温测量是一种快速无创的方法，但需要使用特殊的耳温枪进行测量。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温测量是通过耳温枪对新生儿的耳朵进行测量，通常只需要几秒钟就能得到体温结果。这种方法具有快速、无创、方便的优点，但需要使用专门的耳温枪进行测量，而且对于耳道内的分泌物和脏物需要先进行清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耳温测量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额温测量是一种简单方便的方法，但受到环境温度和湿度的影响较大。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温测量是将体温计放在新生儿的额头进行测量，通常只需要几秒钟就能得到体温结果。这种方法操作简单方便，但需要注意以下几点：首先，要保持环境温度和湿度的稳定，以免影响测量结果；其次，要确保体温计放置正确，不要过紧或过松；最后，要留意宝宝的保暖措施，以免影响测量结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额温测量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适宜的环境温度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新生儿需要一个相对稳定和适宜的环境温度来维持正常体温。一般来说，新生儿所在的房间温度应保持在24-26摄氏度左右，并根据季节和天气情况适时调整。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调节室温的方法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可以通过使用空调、暖气或加湿器等设备来调节室温，保持室内湿度在50%-60%之间，以防止新生儿皮肤干燥或脱水。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注意温差变化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在早晚温差较大的季节，应注意适时增减衣物，避免温差过大对新生儿造成不良影响。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维持适宜的环境温度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根据室内温度情况为新生儿选择适当的衣物，一般来说，新生儿应穿着柔软、舒适、透气的棉质衣物。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选择适当的衣物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在包裹新生儿时，应选择合适的包裹材料，如棉质包裹巾或薄棉被，同时要注意不要过度包裹，以免影响新生儿的呼吸和散热。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包裹技巧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要经常清洗和更换新生儿的衣物和包裹材料，保持清洁卫生，防止细菌感染。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注意衣物和包裹的清洁卫生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正确穿着和包裹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https://d.book118.com/378127041050006035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2024-09-14T03:08:44.870</cp:lastPrinted>
  <dcterms:created xsi:type="dcterms:W3CDTF">2024-09-13T19:08:44Z</dcterms:created>
  <dcterms:modified xsi:type="dcterms:W3CDTF">2024-09-13T19:08:46Z</dcterms:modified>
</cp:coreProperties>
</file>