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4A064-10F6-436D-BE42-36EFC9B5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62DC0-4FCC-4391-A9B9-C9F3CA3D2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3C129-D277-423B-A74C-F155F45B3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D18EB-0653-430C-B920-26533755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534CA-9027-4ABE-84CA-4657C672B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113CF-EC72-4FE4-B6F3-7F6794BFF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B6693E-BAB8-40F8-AFC6-B1BC779B0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9BD3B-C363-4DD8-BC44-B0B1EFF41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D5AA1-8EA9-4A5E-AF6B-1AB5FBE05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BF0EE-3CDC-4D74-A3C7-C710F85E3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6917-8690-4BF1-9ABA-BAA3B76A0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7070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资本市场会计研究分析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资本市场与会计概述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上市公司财务报告解读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投资决策中会计信息应用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监管政策对上市公司会计影响分析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资本市场与会计概述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资本市场是指期限在一年以上各种资金借贷和证券交易的场所，包括股票市场、债券市场、基金市场等。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资本市场具有融资功能、投资功能、资源配置功能和风险定价功能，对于促进经济发展具有重要作用。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资本市场基本概念及功能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会计信息披露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会计通过财务报表等方式向投资者披露企业财务状况、经营成果和现金流量等信息，帮助投资者做出决策。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会计监管机构对企业财务报告进行审计和监督，保障资本市场信息披露的真实性和准确性。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会计参与资本市场运作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会计师事务所等中介机构在资本市场中扮演着重要角色，为企业提供IPO、再融资等财务咨询服务。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会计在资本市场中作用与意义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随着我国资本市场的不断发展和完善，会计在资本市场中的地位和作用日益凸显。我国会计准则体系不断完善，与国际会计准则趋同；会计师事务所数量不断增加，执业质量不断提高。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国内资本市场会计发展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资本市场会计发展呈现出多元化、复杂化的趋势。国际会计准则制定机构积极推动会计准则全球趋同，各国会计准则体系不断完善；同时，新兴市场对国际资本市场的影响力逐渐增强，对于国际资本市场会计发展提出了新的挑战和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国际资本市场会计发展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国内外资本市场会计发展现状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上市公司财务报告解读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财务报告体系构成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财务报告体系主要包括资产负债表、利润表、现金流量表以及所有者权益变动表等，这些报表从不同角度反映了公司的财务状况、经营成果和现金流量。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财务报告的编制应遵循真实性、完整性、准确性、及时性和可比性等原则，确保报告内容真实可靠，信息完整，数据准确，及时披露，方便投资者进行比较分析。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财务报告体系构成及编制原则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通过流动比率、速动比率、资产负债率等指标，分析公司的短期和长期偿债能力，评估公司的债务风险。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通过存货周转率、应收账款周转率、总资产周转率等指标，分析公司的资产运营效率和管理水平。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营运能力分析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通过销售毛利率、净利率、净资产收益率等指标，分析公司的盈利能力和盈利质量，预测公司未来盈利趋势。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关键财务指标分析方法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关注公司会计政策的选择和变更、会计估计的变更、非经常性损益的确认以及关联交易等，分析是否存在盈余管理行为。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盈余管理识别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通过分析公司财务报表中的异常数据、报表附注中的信息披露以及审计意见等，判断公司是否存在利润操纵行为。同时，还可以结合行业特点和公司实际情况，运用专业判断进行识别。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利润操纵识别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盈余管理与利润操纵识别技巧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投资决策中会计信息应用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比率分析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运用财务比率对企业进行横向和纵向比较，评估企业的盈利能力、偿债能力、运营能力等，揭示企业的内在价值。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价值评估模型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基于未来现金流折现、市盈率、市净率等价值评估方法，构建企业价值评估模型，为投资决策提供参考依据。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通过对企业财务报表的深入分析，了解企业的财务状况、经营成果和现金流量，为投资决策提供基础数据支持。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基本面分析与价值评估模型构建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高质量的会计信息披露有助于提高市场透明度，降低信息不对称程度，为投资者提供更为准确、全面的企业信息。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信息披露与透明度提升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会计信息是评价企业经营业绩的重要依据，通过对会计信息的分析，可以制定合理的激励机制，引导企业经营者做出有利于股东利益的决策。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业绩评价与激励机制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投资者可以利用会计信息对投资组合进行构建和优化，实现风险与收益的平衡。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投资组合构建与优化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会计信息在投资决策中作用体现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https://d.book118.com/378127070130006043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2024-09-23T15:25:18.434</cp:lastPrinted>
  <dcterms:created xsi:type="dcterms:W3CDTF">2024-09-23T07:25:18Z</dcterms:created>
  <dcterms:modified xsi:type="dcterms:W3CDTF">2024-09-23T07:25:20Z</dcterms:modified>
</cp:coreProperties>
</file>