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BD182-F16F-4993-939A-27948E2BC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B481A-5BEE-44EF-8636-46CEF1ABD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FAAF6-A3AE-4A5E-B51C-B5EC1ED7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7B386-7B58-4BD5-A5EB-242DFF87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54E3E-DA56-44A9-A89C-CF8D60F6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07BB8-D946-4EEA-A24B-1A52E288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F99B8-96EB-4EEC-B672-1FF77FD5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F096A-D1CF-494E-849F-54C3938D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52B9C-C786-46C6-9343-9B9F06391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C7CCA-225F-442F-9FF3-C3AAF50D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AEDD6-96AF-4DBA-AF4C-9E8DB5918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0113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2蛋白质药物的分离纯化与化学修饰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蛋白质药物的分离纯化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蛋白质药物的化学修饰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分离纯化与化学修饰的联合应用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蛋白质药物分离纯化与化学修饰的挑战与展望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蛋白质药物是治疗多种疾病的有效手段，如癌症、自身免疫性疾病、神经退行性疾病等。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蛋白质药物具有高特异性、高活性和低毒性的优点，能够针对疾病的特定靶点进行精准治疗。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随着生物技术的不断发展，越来越多的蛋白质药物被开发出来，为医学领域带来了革命性的变革。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833" b="833"/>
          <a:stretch>
            <a:fillRect/>
          </a:stretch>
        </p:blipFill>
        <p:spPr>
          <a:xfrm>
            <a:off x="8770541" y="1481577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蛋白质药物的重要性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化学修饰能够改善蛋白质药物的稳定性、溶解性和生物利用度等性质，提高药物的疗效和降低副作用。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通过分离纯化和化学修饰，可以实现对蛋白质药物的优化和改良，满足临床治疗的多样化需求。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8556" r="185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分离纯化是蛋白质药物生产过程中的重要环节，能够提高药物的纯度和质量，保证药物的安全性和有效性。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分离纯化与化学修饰的意义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目前，蛋白质药物的分离纯化和化学修饰技术已经得到了广泛应用，并取得了显著的研究成果。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随着新技术的不断涌现和完善，如亲和层析、高效液相色谱、质谱等技术的应用，蛋白质药物的分离纯化和化学修饰将更加高效、精准和可控。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未来，随着人工智能、大数据等技术的融合应用，蛋白质药物的研发和生产将更加智能化、自动化和个性化。同时，针对特定疾病和人群的定制化蛋白质药物将成为研究的重要方向。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929" r="119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蛋白质药物的分离纯化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不同蛋白质在大小、形状、电荷、疏水性等方面存在差异，这些差异可用于蛋白质的分离纯化。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利用蛋白质的物理化学性质差异进行分离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利用某些物质对特定蛋白质的选择性吸附作用，将目标蛋白质从混合物中分离出来。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选择性吸附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根据不同物质在两种不相溶溶剂中的分配系数不同，实现蛋白质的分离纯化。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分配平衡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分离纯化的基本原理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通过改变溶液的pH值、离子强度或加入沉淀剂等手段，使目标蛋白质从溶液中析出。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沉淀法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利用不同物质在固定相和流动相之间的分配平衡差异进行分离，包括凝胶色谱、离子交换色谱、亲和色谱等。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色谱法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在电场作用下，不同大小和电荷的蛋白质在支持介质中移动速度不同，从而实现分离。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电泳法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利用超滤膜的选择性透过作用，根据蛋白质分子大小进行分离。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超滤法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常见分离纯化方法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测定分离纯化后蛋白质的活性，以判断分离纯化过程对蛋白质活性的影响。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纯度评价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通过测定蛋白质的纯度，如电泳法、色谱法等，判断分离纯化效果。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回收率评价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计算分离纯化过程中目标蛋白质的回收率，以评估方法的可行性。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分离纯化效果评价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蛋白质药物的化学修饰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通过化学修饰，可以改变蛋白质的结构和性质，从而提高其稳定性，延长药物的半衰期。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提高蛋白质稳定性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增强药效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某些蛋白质药物具有免疫原性，通过化学修饰可以降低其免疫原性，减少不良反应的发生。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化学修饰可以改变蛋白质药物的生物活性，从而增强其药效，提高治疗效果。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化学修饰的目的和原理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通过磷酸化反应，将磷酸基团添加到蛋白质上，从而改变其电荷和构象，影响其功能和稳定性。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磷酸化修饰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将糖基添加到蛋白质上，可以改变其溶解性、稳定性和生物活性等性质。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糖基化修饰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通过乙酰化反应，将乙酰基添加到蛋白质上，可以改变其电荷和疏水性，影响其功能和相互作用。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乙酰化修饰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常见化学修饰方法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https://d.book118.com/378130113010006033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2024-09-10T19:52:54.650</cp:lastPrinted>
  <dcterms:created xsi:type="dcterms:W3CDTF">2024-09-10T11:52:54Z</dcterms:created>
  <dcterms:modified xsi:type="dcterms:W3CDTF">2024-09-10T11:52:56Z</dcterms:modified>
</cp:coreProperties>
</file>