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D0C2-13A3-4C76-B2BD-28E959B2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76B46-E4E0-4ECC-9990-AC9A5ECA6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AE24-AEC6-4099-8DC0-487EA712D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94FEB-6E9D-40B3-929A-D3A28F75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CFB29-53A4-4DBD-9632-1A336954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55761-4BC3-4ADE-A707-E1A640A2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8A6B1-F569-40CB-9874-39D45351C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68D8A-E0AC-49CA-A44B-B062E8EF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4B4C0-24F4-43B2-BD18-99194A24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BB66-B2DE-46DC-9635-9824A2F8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02FA0-FB7B-49D7-B487-0D3849F7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1055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早期教育及宝宝智力开发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早期教育的重要性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宝宝智力开发的要点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如何进行早期教育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如何促进宝宝智力发展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早期教育和智力开发的注意事项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早期教育的重要性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培养宝宝良好的学习习惯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早期教育可以帮助宝宝培养自主学习的能力，提高学习效率。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良好的学习习惯不仅对宝宝的学习有益，还能促进其全面发展。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早期教育有助于培养宝宝良好的学习习惯，为日后的学习打下基础。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通过早期教育，家长可以引导宝宝形成正确的学习态度和价值观。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促进宝宝认知能力的发展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早期教育有助于培养宝宝的观察力、注意力、记忆力、思维能力和想象力等认知能力。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通过早期教育，宝宝能够更好地适应环境，提高解决问题的能力，增强创新能力。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早期教育有助于宝宝形成良好的学习习惯和自我调节能力，为未来的学习和成长打下坚实的基础。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早期教育能够激发宝宝的求知欲和探索精神，培养其主动学习和终身学习的意识。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培养宝宝的社交能力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早期教育对宝宝社交能力的影响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社交能力对宝宝未来发展的影响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家长在培养宝宝社交能力中的角色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如何通过游戏和互动培养宝宝的社交能力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培养宝宝的创造力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创造力的表现形式和评估方法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早期教育对宝宝创造力发展的影响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如何通过游戏和活动培养宝宝的创造力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培养宝宝创造力的注意事项和误区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宝宝智力开发的要点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刺激宝宝的感官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利用玩具、音乐、图书等道具激发宝宝的兴趣和好奇心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提供多种感觉刺激，如听觉、视觉、触觉等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鼓励宝宝通过观察、触摸、听等方式探索周围环境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创造一个安全、丰富的环境，让宝宝自由地感受和体验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培养宝宝的观察力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鼓励宝宝多看、多摸、多听、多嗅、多尝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引导宝宝观察周围的事物，培养观察兴趣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通过游戏、实验等方式，激发宝宝的观察欲望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教宝宝如何观察事物，培养观察能力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培养宝宝的记忆力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联想记忆：将记忆内容与宝宝熟悉的事物相联系，便于宝宝记忆。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重复记忆：通过反复强调和练习，帮助宝宝巩固记忆。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音乐记忆：利用音乐旋律和节奏，帮助宝宝记忆复杂的内容。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游戏记忆：通过有趣的游戏和互动，激发宝宝的好奇心和参与度，提高记忆能力。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培养宝宝的思维能力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引导宝宝解决问题，培养逻辑思考和判断能力。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与宝宝交流，促进语言和沟通能力的提高。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鼓励宝宝多思考、提问，培养好奇心和探究欲。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通过游戏、玩具等互动方式，激发宝宝的想象力和创造力。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如何进行早期教育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制定教育计划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根据宝宝的年龄和个性特点制定教育计划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确定教育目标，如语言、认知、运动等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安排合适的教育内容和方法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定期评估宝宝的发展情况，调整教育计划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https://d.book118.com/378131055026006026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2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早期教育及宝宝智力开发</vt:lpstr>
      <vt:lpstr>目录</vt:lpstr>
      <vt:lpstr>早期教育的重要性</vt:lpstr>
      <vt:lpstr>培养宝宝良好的学习习惯</vt:lpstr>
      <vt:lpstr>促进宝宝认知能力的发展</vt:lpstr>
      <vt:lpstr>培养宝宝的社交能力</vt:lpstr>
      <vt:lpstr>培养宝宝的创造力</vt:lpstr>
      <vt:lpstr>宝宝智力开发的要点</vt:lpstr>
      <vt:lpstr>刺激宝宝的感官</vt:lpstr>
      <vt:lpstr>培养宝宝的观察力</vt:lpstr>
      <vt:lpstr>培养宝宝的记忆力</vt:lpstr>
      <vt:lpstr>培养宝宝的思维能力</vt:lpstr>
      <vt:lpstr>如何进行早期教育</vt:lpstr>
      <vt:lpstr>制定教育计划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2024-09-03T06:00:02.020</cp:lastPrinted>
  <dcterms:created xsi:type="dcterms:W3CDTF">2024-09-02T22:00:02Z</dcterms:created>
  <dcterms:modified xsi:type="dcterms:W3CDTF">2024-09-02T22:00:04Z</dcterms:modified>
</cp:coreProperties>
</file>