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3E08D-B02D-48DF-93BB-23F9BBB0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3B136-D22D-429C-9D84-25119E99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2105-49F9-44C2-B529-8026691B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2D326-B466-4D32-A08A-8FDE0A2A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EA531-28DC-4B36-BACB-462AFA50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01164-3A25-457A-A035-F40CC5B8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A015A-BFBA-49F5-8933-D951ED9F7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D5D08-D9ED-4C7D-A800-86FA0200B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1C3FF-BC59-4216-902D-4C7D1D02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25B50-04B6-4C7F-99AD-8416E78F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45BA5-E5E7-4B55-A97E-285E7DA30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1066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危化品安全标志培训案例分析和应急处理讨论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案例分析：危化品安全标志的实际应用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应急处理：危化品事故的应对措施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讨论：如何提高危化品安全标志的有效性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危化品安全标志是一种图形符号或文字说明，用于标识危险化学品的特性、危害和防护措施，以提醒人们注意危险并采取相应的安全措施。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危化品安全标志在预防事故、保障人身安全和财产安全方面发挥着重要作用。通过标志的识别和理解，人们可以了解危险化学品的性质和危害程度，从而采取相应的防护措施，避免或减少事故的发生。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根据危险化学品的特性和危害程度，危化品安全标志可分为爆炸品、易燃气体、易燃液体、易燃固体、氧化剂、毒害品、放射性物品等类别。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通常包括图形符号、文字说明和颜色等要素。图形符号用于直观表示危险化学品的性质和危害程度，文字说明用于解释图形符号的含义和提供必要的操作指南，颜色则用于区分不同类型的危险化学品和表示不同的危险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《危险化学品安全管理条例》等相关法规对危化品安全标志的设计、制作、使用和管理等方面做出了明确规定。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《危险化学品安全标志及其使用导则》等相关标准对危化品安全标志的图形符号、文字说明、颜色等要素进行了详细规定，为危化品安全标志的制作和使用提供了统一的标准和规范。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案例分析：危化品安全标志的实际应用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7" b="18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某化工厂在危化品存储区域设置了明显的安全标志，包括警示牌、方向指示牌、禁止标志等，且标志的颜色、形状、文字等均符合国家相关标准。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由于安全标志设置规范，员工能够迅速识别并遵守相关规定，从而有效降低了事故发生的概率。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案例一：正确设置与使用安全标志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使用效果良好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标志设置规范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标志缺失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某仓库在存放易燃易爆危化品区域未设置任何安全标志，员工在不知情的情况下进行操作，最终引发火灾事故。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某企业在危化品生产车间设置了安全标志，但由于标志内容模糊不清、位置不当等原因，员工未能及时识别并采取相应措施，导致事故发生。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案例二：安全标志缺失或不当导致的后果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某危化品运输公司对员工进行了全面的安全标志培训，使员工能够熟练掌握各种安全标志的含义和作用。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通过培训，员工对危化品安全标志的重要性有了更深刻的认识，事故防范意识得到显著提高。在运输过程中，员工能够主动识别并遵守各种安全标志，有效避免了潜在的安全隐患。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案例三：通过安全标志提高事故防范意识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应急处理：危化品事故的应对措施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https://d.book118.com/378131066057006030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2024-09-06T21:24:50.661</cp:lastPrinted>
  <dcterms:created xsi:type="dcterms:W3CDTF">2024-09-06T13:24:50Z</dcterms:created>
  <dcterms:modified xsi:type="dcterms:W3CDTF">2024-09-06T13:24:52Z</dcterms:modified>
</cp:coreProperties>
</file>