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109399-8E24-4B76-8CFC-E85A11CB3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0548AE-C487-4FB1-9488-3EF3280F7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E9361C-B9AC-45C9-8DC8-CA69ABBE4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3143A6-ED83-4114-A957-40C2D96AB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C1B8FA-E77D-4F97-8B4C-B2976AC009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481959-8376-4A01-81A5-87279E2A37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32C610-2F55-4130-A5C0-CABBD73FD2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DEE72-0FD8-4D4A-93F3-FB344C208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553C4-81A7-4BBE-9304-3705B6E01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C1D41-54C9-407D-8B41-7970A7794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B98A0-D5AA-463B-B8F3-20DA8646A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31067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《中国石油知识》ppt课件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中国石油资源分布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中国石油产业链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中国石油政策与法规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中国石油技术创新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中国石油的国际合作与竞争</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中国石油发展历程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719" r="1171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古代人类对石油的发现和利用，主要集中在燃料和润滑油方面。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在中国，古代人类很早就发现了石油，并开始利用它作为燃料和润滑油。在《汉书·地理志》中就有关于石油的记载，描述了石油的开采和利用。当时，人们主要将石油用于点灯、润滑和制作油漆等方面。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古代石油发现与利用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近代石油工业的起步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随着工业革命的发展，石油成为重要的能源和化工原料，中国近代石油工业开始起步。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19世纪末和20世纪初，随着工业革命的推进，石油的重要性逐渐凸显。中国开始引进外国技术和资本，建立近代石油工业。1888年，中国第一口油井在台湾打成，标志着中国近代石油工业的起步。此后，中国的石油工业逐渐发展起来，但整体水平仍然较低。</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改革开放以来，中国石油工业快速发展，成为全球重要的石油生产国和消费国。</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开放以来，中国石油工业迎来了快速发展时期。通过引进和自主研发，中国石油工业的技术水平不断提高，产能和消费量也大幅增长。目前，中国已经成为全球最大的石油生产国之一，同时也是全球最大的石油消费国之一。中国的石油工业在未来仍将继续发挥重要作用，为国家的经济发展提供重要的能源保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现代石油工业的发展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中国石油资源分布</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74" b="11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3" b="3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898" b="278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石油资源分布特点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地域分布不均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中国石油资源主要集中在东北、华北和西北地区，而东部沿海地区相对较少。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深层分布广泛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随着勘探技术的不断进步，中国石油资源的开发逐渐向深层发展，深层油田的开采成为未来发展的趋势。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品质差异大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中国石油资源的品质差异较大，不同油田的出油率、含硫量等指标存在明显差异。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中国最大的油田之一，位于黑龙江省，拥有丰富的石油资源和较高的开采价值。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大庆油田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67" r="17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胜利油田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克拉玛依油田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中国第二大油田，位于山东省，是中国东部沿海地区的重要石油基地。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中国西部地区最大的油田，位于新疆维吾尔自治区，是中国西部地区石油化工产业的重要基地。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主要油田介绍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中国是世界第五大石油生产国，年产量约为2亿吨左右。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中国是世界第二大石油消费国，年消费量约为5亿吨左右。随着经济的不断发展，中国的石油消费量将继续保持增长趋势。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石油产量与消费量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消费量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中国石油产业链</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石油勘探是指为了识别勘探区域或探明油气储量而进行的地质调查、地球物理勘探、钻探及相关活动。</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石油勘探定义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石油勘探是石油产业链的起点，通过勘探发现新的油气资源，为后续的开采、加工、运输和销售提供物质基础。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石油勘探的重要性</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7935" r="793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主要包括地质调查、地球物理勘探和钻探等手段，通过这些方法可以确定油气藏的位置和储量。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石油勘探的方法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石油勘探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石油开采的流程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主要包括钻井、采油和集输等环节，通过这些流程可以将地下的石油资源转化为可利用的能源。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石油开采定义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石油开采是指将地下的石油资源通过钻井和开采工程技术措施进行提取、采收和输送的全部过程。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石油开采的技术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主要包括钻井工程技术、采油技术和集输技术等，这些技术的应用对于提高石油开采效率和安全性至关重要。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92" r="16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石油开采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石油加工定义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石油加工是指将原油经过一系列的物理和化学加工过程，转化为各种石油产品。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石油加工的过程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主要包括常减压蒸馏、催化裂化、加氢裂化、焦化、催化重整等过程，通过这些过程可以将原油转化为汽油、柴油、煤油、润滑油等产品。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石油加工的技术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主要包括蒸馏技术、催化裂化技术、加氢裂化技术、焦化技术、催化重整技术等，这些技术的应用对于提高产品质量和降低能耗具有重要意义。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石油加工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https://d.book118.com/378131067031006031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2024-09-08T01:08:47.461</cp:lastPrinted>
  <dcterms:created xsi:type="dcterms:W3CDTF">2024-09-07T17:08:47Z</dcterms:created>
  <dcterms:modified xsi:type="dcterms:W3CDTF">2024-09-07T17:08:49Z</dcterms:modified>
</cp:coreProperties>
</file>