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51353-649C-4DA5-BF9B-8A134E70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37236-DD19-4F0D-80E6-83A50B2E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ED547-18B4-42E1-A8C9-8E59EEA25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FBE97-CBDD-471B-A5C2-64BD5DB7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0BBDB-91CA-4699-9DB8-C4C3BE58C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E8C79-8E7D-493A-BCD1-87AD1ADC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9DC40-04BF-4749-B14E-760723A73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67BB7-777C-4245-B756-65189192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7EFB6-B044-4368-B393-6F595966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5D0B5-0F49-4F00-931F-D8FAB5190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207E5-5780-4F05-BF55-DD34BFA9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2007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2024客服中心现状&amp;趋势白皮书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2024客服中心现状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本白皮书旨在全面分析2024年客服中心的现状，并探讨未来的发展趋势，为企业提供参考和指导。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随着科技的快速发展和消费者需求的不断变化，客服中心已成为企业与客户互动的重要渠道。了解当前客服中心的状况以及未来趋势，对于企业提升客户满意度、优化客户服务体验具有重要意义。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255" b="325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本研究采用了问卷调查、深度访谈、数据分析等多种研究方法，以确保研究的全面性和准确性。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本白皮书涵盖了客服中心的组织架构、人员配置、技术支持、业务流程等方面的现状，并针对未来的发展趋势进行了深入探讨。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2024客服中心现状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40" r="160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随着互联网和电子商务的快速发展，客服中心规模呈现不断扩大的趋势。根据调查，截至2024年底，全球客服中心数量已超过10万家，其中中国市场占比最大，达到30%以上。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客服中心在全球范围内的分布较为广泛，主要集中在中国、印度、菲律宾等国家。这些国家凭借着低成本、高效率和丰富的人力资源优势，吸引了大量国内外客服中心的投资和入驻。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客服中心分布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客服中心规模和分布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客服中心的人员结构主要包括客服代表、质检、培训等岗位。其中，客服代表是客服中心的核心岗位，占比达到80%以上。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客服中心的人员素质参差不齐，部分客服代表在沟通技巧、解决问题能力和服务意识等方面存在不足。为了提高人员素质，许多客服中心加强了培训和考核机制，并引入了专业人才。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客服中心人员结构和素质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客服中心的运营模式主要包括自建、外包和共享三种模式。自建客服中心需要较高的初期投入和人力资源成本，而外包和共享模式则能够降低成本和提高效率。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客服中心的管理水平有待提高，部分客服中心存在流程不规范、管理混乱和数据安全等问题。为了提高管理水平，一些客服中心引入了先进的管理软件和工具，并加强了内部培训和管理制度的制定。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客服中心运营管理现状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人工智能和机器人技术的应用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自动化和智能化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人工智能和机器人技术能够实现客服中心的自动化和智能化，提高服务效率和质量。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通过自然语言处理技术，机器人能够理解和回答客户的问题，提供更智能的服务体验。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预测分析和智能推荐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人工智能技术可以帮助客服中心进行预测分析和智能推荐，优化客户服务和体验。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弹性扩展和高效运维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云计算的弹性扩展和高效运维能力，可以满足客服中心业务的高峰和低谷需求。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云计算和大数据技术可以帮助客服中心实现数据驱动的决策，提高服务效率和客户满意度。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实时分析和监控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通过云计算和大数据技术，客服中心可以实时分析和监控客户的需求和反馈，及时调整服务策略。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云计算和大数据技术的应用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https://d.book118.com/378132007131006025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2024-09-02T15:59:50.079</cp:lastPrinted>
  <dcterms:created xsi:type="dcterms:W3CDTF">2024-09-02T07:59:50Z</dcterms:created>
  <dcterms:modified xsi:type="dcterms:W3CDTF">2024-09-02T07:59:52Z</dcterms:modified>
</cp:coreProperties>
</file>