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25F418-F569-45F1-94FF-605E66995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58590C-11AD-45D6-92BA-6EA24944A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03D5F7-D899-4170-BDD2-BE2D7934F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A4569B-EC63-4B26-84A4-DBA3FAC29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CDE222-2DB2-47BA-A832-7ABF85E95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F6377C-73F9-4C53-B12E-CD1904E5B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AFA0CE-14F3-4C0E-AD04-B72AC5919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221C19-7349-4E23-B3D5-08482EA1A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092330-C05A-4A59-BE07-569BC61AA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DCB760-082D-4582-AA07-272ED6575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F05ACC-E82C-4859-B837-BFE8856D0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13205311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美术班班徽设计理念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2024-01-22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722425" y="2474265"/>
            <a:ext cx="1919630" cy="191963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416406" y="2921955"/>
            <a:ext cx="2531669" cy="85953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AutoShape 5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班徽设计概述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班徽设计的创意来源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班徽设计的实现过程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班徽设计的实际应用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班徽设计的未来发展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班徽设计概述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267" b="23267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3267" b="23267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班徽是班级文化的重要组成部分，能够展示班级的凝聚力和向心力，提升班级形象，增强班级归属感和自豪感。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班徽是一种代表班级形象和特色的标志，通常由图形、文字、色彩等元素组成。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班徽的定义与作用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7350" b="17350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班徽设计应遵循简洁明了、易于识别、符合班级特点和文化内涵等原则。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要求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班徽设计应具有创意性和艺术性，能够吸引眼球，同时也要注重实用性和持久性，方便印刷和制作。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班徽设计的原则与要求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5013" b="5013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52702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204679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056534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908511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优秀班徽通常具有独特性、代表性、文化性、审美性等特点，能够充分展现班级特色和魅力。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优秀班徽应符合设计规范，易于识别和记忆，同时也要具有视觉冲击力和艺术感染力，能够引起师生的共鸣和认同。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标准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优秀班徽的特点与标准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班徽设计的创意来源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095" b="28095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班级文化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班徽设计应体现班级的文化和价值观，如团结、创新、积极向上等。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班级特色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根据班级的专业特点或特色活动，将相关元素融入班徽设计中。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班级口号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将班级口号与班徽相结合，增强班级凝聚力和认同感。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班级文化与特色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-472539" y="6281401"/>
            <a:ext cx="945078" cy="945078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-694632" y="6059307"/>
            <a:ext cx="1389264" cy="1389264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-916725" y="5837215"/>
            <a:ext cx="1833451" cy="1833451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-1138818" y="5615121"/>
            <a:ext cx="2277637" cy="2277637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-1360912" y="5393028"/>
            <a:ext cx="2721823" cy="272182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-1583005" y="5170935"/>
            <a:ext cx="3166010" cy="3166010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-1805098" y="4948842"/>
            <a:ext cx="3610196" cy="361019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2027191" y="4726748"/>
            <a:ext cx="4054383" cy="405438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2249285" y="4504655"/>
            <a:ext cx="4498569" cy="4498569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-2471378" y="4282562"/>
            <a:ext cx="4942756" cy="494275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-2693471" y="4060468"/>
            <a:ext cx="5386942" cy="5386942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学校历史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AutoShape 18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挖掘学校的发展历程和文化特色，将其融入班徽设计中。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1" name="AutoShape 21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班级历史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回顾班级的发展历程和重要事件，将其作为班徽设计的灵感来源。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AutoShape 25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传统与创新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在继承学校和班级历史的基础上，结合现代设计理念进行创新。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学校与班级历史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创意碰撞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组织班徽设计讨论会，鼓励班级成员分享自己的创意和想法。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意见征集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通过调查问卷、班会等形式征集班级成员对班徽设计的意见和建议。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民主决策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根据班级成员的意见和建议，进行民主决策，确定班徽设计方案。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班级成员的意见与建议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收集国内外优秀的班徽设计案例，进行分析和借鉴。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优秀案例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设计理念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设计师合作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学习借鉴优秀设计理念和风格，结合班级实际情况进行创新。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如有条件，可邀请专业设计师进行指导或合作，提升班徽设计水平。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外部优秀设计借鉴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班徽设计的实现过程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https://d.book118.com/378132053116006036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2024-09-16T05:08:49.473</cp:lastPrinted>
  <dcterms:created xsi:type="dcterms:W3CDTF">2024-09-15T21:08:49Z</dcterms:created>
  <dcterms:modified xsi:type="dcterms:W3CDTF">2024-09-15T21:08:51Z</dcterms:modified>
</cp:coreProperties>
</file>