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828AA-869D-4375-99C0-CDA21E4E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C426F-75D7-4B1A-B2DC-8B6A5CE4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7ACB4-B639-4E7F-9EF2-B2F06F24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BE702-B4E6-4CDE-A2C5-839293711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BCA8E-E262-40A8-8478-9D4EC5CF3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F9371-9FED-4343-89A5-5998734D3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D26B8-D523-4EA2-A49C-8B1638C27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ECB07-7011-47A9-8D10-0CF918BE2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CE4F7-BB06-4865-9A34-A5FE82D52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95507-231D-4371-8726-6564F4E01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8B13B-163A-4864-AD29-338FB17A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400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营销管理教程张永重点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张永的营销管理理念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张永的营销管理挑战与解决方案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需求和愿望的管理过程，它涉及到市场调研、产品开发、品牌定位、渠道选择、促销策略等多个方面。营销管理的特点包括以消费者需求为导向、强调整体性、注重创新和灵活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营销管理对企业的发展至关重要，它可以帮助企业更好地满足消费者需求，提高市场占有率，增加销售额和利润。同时，有效的营销管理还可以提升企业品牌形象，增强企业竞争力，促进企业的长期发展。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发展历程可以追溯到20世纪初，随着经济的发展和消费者需求的变化，营销管理的理念和方法也在不断演变。现代营销管理注重数字化、数据分析和客户关系管理等方面的发展，同时也在不断探索新的营销手段和渠道，以适应市场的变化和消费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张永的营销管理理念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张永强调企业应始终关注客户的需求和期望，通过提供优质的产品和服务来提高客户满意度。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张永认为企业应深入了解客户的价值观念和购买动机，从而更好地满足客户需求并创造更大的客户价值。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张永提倡企业应建立和维护良好的客户关系，通过有效的沟通、关怀和个性化服务来增强客户忠诚度。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以客户为中心的营销策略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张永认为企业应注重产品的创新和差异化，以满足不同客户群体的需求和偏好。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张永强调企业应根据市场需求、竞争状况和成本等因素制定合理的价格策略，以实现盈利和市场份额的双重目标。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张永认为企业应选择合适的销售渠道，优化渠道结构和管理，以提高渠道效率和客户满意度。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张永提倡企业应运用多种促销手段，如广告、公关、销售促进等，以吸引客户并促进销售增长。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营销组合策略的运用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营销数据分析与运用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张永认为企业应通过收集和分析各种营销数据来了解市场需求、竞争态势和客户行为，为制定科学的营销策略提供依据。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张永提倡企业应基于数据分析结果制定营销决策，以提高决策的科学性和准确性。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数据监控与优化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张永认为企业应对营销活动进行实时监控和评估，根据数据反馈及时调整和优化营销策略。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张永强调企业应注重品牌形象的塑造和维护，通过提升品牌知名度和美誉度来增强客户忠诚度和市场份额。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张永认为企业应积极探索新的营销理念和技术，以保持竞争优势并引领行业变革。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张永认为企业应采取多种品牌传播手段，如广告、公关、口碑营销等，以扩大品牌影响力并提高品牌价值。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营销创新与品牌建设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了解消费者需求和行为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通过调查问卷、访谈等方式收集消费者对产品的需求、购买意愿、使用习惯等信息。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了解竞争对手的产品特点、价格策略、市场份额等信息，评估竞争激烈程度。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根据历史数据和市场环境变化，预测未来市场需求和竞争格局。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识别目标客户群体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定位目标客户群体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制定市场进入策略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8662" r="286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26" r="14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294" r="132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4543" r="145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根据市场调研和分析结果，确定产品或服务的潜在客户群体。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根据目标客户群体的需求和特点，明确产品或服务的市场定位，以区别于竞争对手。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针对目标客户群体的需求和购买行为，制定相应的市场进入策略。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分析产品特点与优势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开发新产品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产品策略制定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根据市场需求和竞争态势，开发具有创新性和竞争力的新产品。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根据市场调研结果，分析现有产品的特点、优势和不足之处。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根据目标市场和客户需求，调整现有产品组合，提高整体竞争力。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24" r="612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146" r="5146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32" r="2193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总结词：合理定价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分析成本与利润空间：根据产品特点和生产成本，分析产品的成本结构和利润空间。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考虑市场需求和竞争状况：在定价时需考虑市场需求和竞争状况，制定具有竞争力的价格策略。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灵活调整价格：根据市场变化和销售情况，灵活调整产品价格，以保持竞争优势。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渠道策略制定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构建销售网络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选择适合产品特点和市场需求的销售渠道，如线上平台、实体店铺等。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分析渠道特点与优势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根据产品特点和市场需求，分析不同销售渠道的特点和优势。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构建销售网络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与渠道合作伙伴建立合作关系，构建覆盖面广的销售网络，提高产品覆盖率和市场占有率。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https://d.book118.com/378134001113006036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2024-09-16T04:21:26.640</cp:lastPrinted>
  <dcterms:created xsi:type="dcterms:W3CDTF">2024-09-15T20:21:26Z</dcterms:created>
  <dcterms:modified xsi:type="dcterms:W3CDTF">2024-09-15T20:21:28Z</dcterms:modified>
</cp:coreProperties>
</file>