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25157-0D1C-4D6D-A35E-9DEF97FD9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D455E-DCE9-4BBF-BDF9-42BC5D4F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F003B-BCF6-4C37-8326-672B6DF2F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81476-ADC1-42C0-9B92-A730E5A2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9217F-F777-4A7D-86FF-B98EDE397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15E4B-8017-4DD6-8AFF-70DA3705F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A60753-E074-412D-B4D7-13598993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09FA7-C0EF-4A9A-993E-16D5EEE91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79958-9F43-4F30-AF59-5811CDB3C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B1C52-8FC3-4359-8DA5-E0C684A8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F66EA-3F48-470C-9F91-8D4B0833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4017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33" r="6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从传统的护理实践到现代的跨学科合作，护理学在不断发展和完善。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护理工作在医疗保健体系中占据重要地位，对患者的康复和生活质量产生积极影响。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护理的重要性和价值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总结护理领域的最新进展、实践经验和挑战，为未来的护理工作提供指导和借鉴。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促进护理学的理论和实践发展，提高护理服务质量，为人类健康事业作出贡献。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患者护理计划执行情况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评估护理计划是否得到有效执行，包括病情观察、护理措施的实施、患者教育等。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检查护理操作是否符合规范，包括技术操作、用药管理、消毒隔离等。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评估护理文书记录的完整性、准确性和及时性，确保记录能够反映患者的实际情况和护理过程。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护理实践总结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通过问卷调查、访谈等方式了解患者对护理服务的满意度，包括服务态度、护理技能、关爱沟通等方面的评价。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根据护理质量指标体系，对护理质量进行评价，包括基础护理、专科护理、危重患者护理等方面的合格率、不良事件发生率等指标。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评估护理措施对患者健康促进的效果，包括患者的病情控制、康复进展、生活质量的改善等方面。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健康促进效果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15" r="1811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护理经验教训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对典型案例进行深入分析，总结成功经验和不足之处，为今后的护理工作提供借鉴。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反思护理管理存在的问题和不足，提出改进措施和建议，提高护理管理水平。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护理人员培训需求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分析护理人员在知识、技能和态度等方面的培训需求，制定培训计划和实施方案，提高护理队伍的整体素质。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https://d.book118.com/378134017121006030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2024-09-07T09:13:48.299</cp:lastPrinted>
  <dcterms:created xsi:type="dcterms:W3CDTF">2024-09-07T01:13:48Z</dcterms:created>
  <dcterms:modified xsi:type="dcterms:W3CDTF">2024-09-07T01:13:50Z</dcterms:modified>
</cp:coreProperties>
</file>