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030C8-F040-412C-9002-D25CFD7B0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115B5-7EB4-44AE-9E5A-670BCB09B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F6442-9B4F-4FF1-818C-BDA73ECD9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47F49-108A-408D-BE4E-528C0334E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5FAB3-99DD-4857-BE59-85C5D320E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ABDB2-F6EC-4923-97EF-003EF317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F1CE9-5A37-41F6-A30F-F24531A9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6AB8E-F194-4895-94A4-BEDCDF4B5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A3FEE-9E15-4C27-87C5-407DD5E8F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75BD9-54C6-4679-A13A-DCF06E60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87DAC-2EA1-4E47-9DED-F823CDCE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410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酒店仓库管理货物质量与检验培训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货物质量基础知识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货物检验方法与流程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仓库环境对货物质量影响及控制措施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库存管理中提高货物质量实践方法分享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仓库功能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确保物资安全存储，保持物资品质，提供高效的物资流转以满足酒店日常运营需求。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仓库是酒店用于存储和管理各类物资的场所，包括食品、饮品、清洁用品、床上用品等各类酒店运营所需物品。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596" b="1859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保障酒店运营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良好的仓库管理能确保酒店所需物资及时供应，避免因物资短缺而影响酒店服务质量。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通过有效的库存管理，减少物资浪费和过期损失，降低酒店运营成本。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优化仓库布局和流程，提高物资存储和取用效率，提升酒店整体运营效率。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确保物资安全、质量可靠、数量准确、存储有序、流转高效。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实行分类管理、遵循先入先出、保持环境整洁、定期盘点清查、强化安全防范措施。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货物质量基础知识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货物质量是指产品满足规定或潜在需要的特征和特性的总和，反映产品满足明确或隐含需要的能力的特性总和。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高质量的货物是酒店运营的基础，直接影响客户满意度和酒店声誉。通过确保货物质量，酒店可以提供优质的服务和产品，增强客户忠诚度，提高市场竞争力。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货物质量定义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货物质量的重要性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货物质量概念及意义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根据国家和行业标准，结合酒店实际需求，制定适用于酒店的货物质量标准。包括但不限于产品的外观、性能、安全性等方面。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根据货物的性质和用途，将货物质量分为不同类型，如原材料质量、半成品质量、成品质量等。不同类型的货物有不同的质量要求和检验方法。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货物质量标准与分类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货物质量分类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货物质量标准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原材料的质量直接影响货物的最终质量。因此，酒店应严格把控原材料的采购、验收和使用环节，确保原材料符合质量标准。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生产工艺的合理性和先进性对货物质量有重要影响。酒店应优化生产工艺流程，提高生产设备的精度和效率，减少生产过程中的质量波动。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人员的技能水平和责任心对货物质量也有很大影响。酒店应加强员工培训和管理，提高员工的质量意识和操作技能水平。同时，建立完善的激励机制和考核机制，激发员工的积极性和创造力。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影响货物质量因素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货物检验方法与流程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确保酒店仓库所接收的货物符合质量标准，保障酒店运营所需的物品质量，维护酒店声誉和客户满意度。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公正、客观、科学地进行货物检验，遵循国家相关法规和行业标准，确保检验结果的真实性和准确性。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货物检验目的和原则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感官检验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通过视觉、嗅觉、触觉等感官手段对货物的外观、颜色、气味等方面进行检查。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物理检验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运用物理手段如测量、称重、计数等方法对货物的数量、尺寸、重量等进行检验。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化学检验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通过化学分析技术对货物的成分、含量、有害物质等进行检测。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微生物检验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针对食品、饮料等易腐物品，通过微生物培养、检测等方法确保货物卫生质量。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常见货物检验方法介绍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https://d.book118.com/378134105057006032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2024-09-09T22:43:16.393</cp:lastPrinted>
  <dcterms:created xsi:type="dcterms:W3CDTF">2024-09-09T14:43:16Z</dcterms:created>
  <dcterms:modified xsi:type="dcterms:W3CDTF">2024-09-09T14:43:18Z</dcterms:modified>
</cp:coreProperties>
</file>