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953175-F824-49D0-961D-CFD08BF9C4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712E79-A57E-4981-B789-6EB53B4A4D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C82B8F-CAB5-4041-A86E-124F9E8B26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0486DC-4A25-418E-B770-60D7FE6E4E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F55B355-417E-4526-9D62-1AE37C153A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59B81DF-0F9C-4A32-A886-7D6A3BF306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501047-E564-454B-9C14-ECDF76AC03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1527D2-09F2-4797-9ED9-09FAB0D9C4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F40972-A13D-4C87-9218-244F2DF8EC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9DA361-88DF-48A3-A993-662773B937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96ECC3-3CD6-403B-BB80-6E6C07B5A5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134120043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预防校园暴力安全教育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什么是校园暴力？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预防校园暴力的策略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应对校园暴力的措施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家庭和社会的角色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什么是校园暴力？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4" r="3167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346" r="313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定义与类型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校园暴力类型包括身体暴力、性暴力、精神暴力和网络暴力等。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校园暴力是指发生在校园内或校园周边的，对师生的人身、财产和心理造成伤害和威胁的行为。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000" r="140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9167" r="91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影响受害者的身心健康，可能导致恐惧、焦虑、抑郁等心理问题。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042" r="1042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影响受害者的学习和人际关系，可能导致学习成绩下降、逃学、孤立等。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对家庭和社会也会造成负面影响，如家庭关系紧张、社会信任危机等。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校园暴力的影响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个人因素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家庭因素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学校因素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社会因素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校园暴力的原因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4585" r="14585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21476" r="2147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1745" r="11745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个体性格、心理健康问题、情绪管理能力等。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家庭环境、家庭教育方式、家庭经济条件等。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学校管理方式、师生关系、同学关系等。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社会风气、网络环境、媒体影响等。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预防校园暴力的策略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预防校园暴力安全教育课程应该成为学校教育的重要组成部分，通过课程向学生传授预防暴力的知识和技能，提高他们的自我保护意识和能力。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课程内容包括但不限于：校园暴力的定义、类型和危害，预防暴力的方法和技巧，应对暴力的策略和措施等。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5590" b="15590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31" b="1253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课程形式可以多样化，如讲座、小组讨论、角色扮演、案例分析等，以吸引学生的兴趣和参与度。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安全教育课程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建立安全制度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学校应建立完善的安全制度，明确预防和应对校园暴力的措施和流程，确保在发生校园暴力事件时能够及时、有效地进行处理。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安全制度应包括校园巡逻、安全监控、紧急预案等内容，同时要确保制度的执行和监督，防止制度形同虚设。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6531" r="1653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学校管理层应重视校园暴力问题，加强对学校内部的管理和监督，确保学校各项安全措施得到有效执行。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学校应建立学生投诉机制，鼓励学生积极反映校园暴力问题，并及时处理学生的投诉和举报，防止事态扩大。同时，学校应加强对教职工的培训和管理，提高他们的安全意识和应对能力。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强化学校管理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应对校园暴力的措施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https://d.book118.com/378134120043006040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2024-09-18T15:44:04.211</cp:lastPrinted>
  <dcterms:created xsi:type="dcterms:W3CDTF">2024-09-18T07:44:04Z</dcterms:created>
  <dcterms:modified xsi:type="dcterms:W3CDTF">2024-09-18T07:44:05Z</dcterms:modified>
</cp:coreProperties>
</file>