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F9852-E524-4368-B379-E716B2DE8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E7ADD-CDA5-4D15-85AF-4F941B898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30FB2-2B7A-4BA9-99DA-BED764EA3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BF890-8B13-4F4F-ACF9-FC7FA7EF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4A6D7-5C8E-4FD3-AF72-EB7FCE84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75B79-9138-4224-BCD3-06B4483C1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638E42-9951-46D5-9A9A-4439541DF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16973-4A7E-41A5-A355-A77598F2E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D74E08-09D0-473A-B946-17C4FF2B7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F041A-4C21-40FC-AE02-8C17FB6CD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42440-F171-4BEE-B9F9-477AB65E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5005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自发性蛛网膜下腔出血教学查房PPT课件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展望与未来研究方向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自发性蛛网膜下腔出血是由于脑表面或脑底部血管破裂，血液流入蛛网膜下腔所引发的临床综合征。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根据病因可分为原发性蛛网膜下腔出血和继发性蛛网膜下腔出血。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主要病因包括颅内动脉瘤、脑血管畸形、高血压、动脉粥样硬化等。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血管破裂后，血液进入蛛网膜下腔，引起颅内压升高、脑组织受压、脑血管痉挛等病理生理改变。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头痛、恶心、呕吐、意识障碍、抽搐、偏瘫等。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根据临床表现，结合头颅CT或MRI等影像学检查，可明确诊断。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00" b="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67" r="906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661" r="76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用于控制出血，减少血液流入蛛网膜下腔。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减轻脑水肿，降低颅内压，缓解头痛等症状。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预防和治疗癫痫发作。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减轻炎症反应，缓解症状。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止血药物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降低颅内压药物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抗癫痫药物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脑室外引流术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将脑脊液引流至体外，降低颅内压，缓解症状。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动脉瘤夹闭术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通过手术夹闭动脉瘤，防止再次出血。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血管内介入治疗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通过血管内介入技术，栓塞动脉瘤或止血。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提高血氧含量，改善脑组织缺氧状态。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17" r="18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针对患者的功能障碍进行康复训练，促进功能恢复。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针对患者的心理问题进行心理疏导和治疗。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https://d.book118.com/378135005110006023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2024-08-30T10:48:41.061</cp:lastPrinted>
  <dcterms:created xsi:type="dcterms:W3CDTF">2024-08-30T02:48:41Z</dcterms:created>
  <dcterms:modified xsi:type="dcterms:W3CDTF">2024-08-30T02:48:43Z</dcterms:modified>
</cp:coreProperties>
</file>