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A83D9E-3101-4121-9251-048D9518B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4B5B1A-375F-4156-B5F2-E8FFA20CEB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7E15F6-38AA-4689-97E1-723562F331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5B9662-2378-46FB-B7B8-8AB60351E2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7D5075-7674-4DA2-BF3F-4690E0A2D9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3042C8-E6A4-4E83-8084-0D081EA7E5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0B51FE-DA22-4F1D-A6D7-CB82C66444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24D799-5487-4101-8304-C4B8B174E2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A5FCC5-FF78-4059-8C8F-FE6502D36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596B09-9534-492B-9D19-E162B3933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1F5A7-7B11-4995-856B-75448EC47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35012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New Edition of College English Comprehensive Tutor</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 to the background of the text</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Analysis of Text Content</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Detailed explanation of language points in the text</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After class exercise answers and analysis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Related expanded knowledge</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Text translation and reference answers</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Introduction to the background of the text</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Name</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John Smith</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795" r="1479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Background</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John Smith is a well-known English writer and educator, who has published numerous books and articles on English language teaching and learning.</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Achievements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John Smith has won numerous awards for his outstanding contributions to the field of English language education, including the "Outstanding Educator Award" and the "Lifetime Achievement Award".</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Introduction of the text author</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text is compiled by a team of experienced English educators and professionals, taking into account the latest trends and developments in English language education.</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It is designed to provide comprehensive guidance and support for students of College English, helping them to improve their English language skills and achieve better results in their studies.</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text adheres to the principles of实用性、时代性、系统性和易学性，and emphasizes the integration of language knowledge and language skills, as well as the cultivation of students' communication abilities and cross-cultural awareness.</a:t>
            </a:r>
          </a:p>
        </p:txBody>
      </p:sp>
      <p:pic>
        <p:nvPicPr>
          <p:cNvPr id="8" name="Picture 8"/>
          <p:cNvPicPr>
            <a:picLocks noChangeAspect="1"/>
          </p:cNvPicPr>
          <p:nvPr/>
        </p:nvPicPr>
        <p:blipFill>
          <a:blip r:embed="rId2"/>
          <a:srcRect t="8048" b="8048"/>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760" b="7760"/>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813" b="7813"/>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Background knowledge of the text</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 topic of the text is focused on the theme of "Globalization and English Language Learning", discussing the impact of globalization on English language teaching and learning, as well as the challenges and opportunities faced by English learners in the globalized world.</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The text includes a variety of authentic materials and examples, such as news reports, interviews, speeches, and academic articles, to help students understand and explore the theme from different perspectives.</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Introduction to the Topic of the Text</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Analysis of Text Content</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Text Structure</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This part provides a comprehensive analysis of the text structure, including the organization and logic of the text, paragraph types, and the use of transitional words.</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Summary</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The text is organized in a clear and logical manner, with each paragraph containing a topic sentence that summarizes its content. Paragraphs are grouped into sections that focus on different aspects of the topic. Transitions are used effectively to connect ideas and create coherence.</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Details</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Summary</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This section focuses on the key vocabulary used in the text, including words that are specific to the topic and words that have multiple meanings or are commonly confused.</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Details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text contains a variety of vocabulary related to the topic, such as words related to grammar, writing techniques, and language functions. Difficult or less common words are explained in context or included in the glossary.</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Key Vocabulary Analysis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Summary</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This section provides an analysis of complex sentence patterns in the text, including complex sentences, compound sentences, and complex sentences with dependent clauses.</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Details</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The text contains various complex sentence patterns that enrich the language expression. Some examples include complex sentences with participial phrases, complex sentences with relative clauses, and complex sentences with adverbial clauses. These sentence patterns help to convey complex ideas and enhance the text's coherence and readability.</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Complex Sentence Patterns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Detailed explanation of language points in the text</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"I'm sorry to hear that", "It's a pleasure to meet you", "How are you doing?"</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Explanation</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These are common expressions used in English to express condolences, introduce oneself, or greet others. They are essential for effective communication in English.</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Common phrases</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Detailed explanation of common phrases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https://d.book118.com/378135012025006035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2024-09-13T21:09:22.949</cp:lastPrinted>
  <dcterms:created xsi:type="dcterms:W3CDTF">2024-09-13T13:09:22Z</dcterms:created>
  <dcterms:modified xsi:type="dcterms:W3CDTF">2024-09-13T13:09:24Z</dcterms:modified>
</cp:coreProperties>
</file>