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E4BEE5-B412-4370-BF4D-823266684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D3D740-A655-415E-986D-9BB0CB60E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97ED82-7254-431A-8CC3-020E7F863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F6C9A9-0BA4-427F-9FC8-FCC5E5C605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45FAE7-190E-466F-981B-8B8BEE3A46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F23571-2C7E-48B6-8E05-134CD9277F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D4F08A-AA69-471C-BFC6-63190C2526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4DA3BA-CC64-43C6-BD4D-6ADD22423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6C9D30-C43D-42C6-921D-417DC4191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60C9DE-A4E9-4A41-A8D9-BE2A9060E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2D579-76DF-478E-AD2B-4305CFC1E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3513507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危化品特种作业人员安全操作的监督与督促</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危化品特种作业人员安全操作现状分析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监督与督促体系建设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提高作业人员安全意识和技能水平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强化企业主体责任落实</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政府监管部门职责及作用发挥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危化品特种作业涉及高风险，一旦发生事故，往往造成重大人员伤亡和财产损失。加强监督与督促，确保作业人员严格遵守安全操作规程，是保障人民生命财产安全的重要举措。</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保障人民生命财产安全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通过强化监督与督促，推动危化品特种作业人员提高安全意识和操作技能，有助于提升整个行业的安全管理水平，促进行业健康发展。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促进危化品行业健康发展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417" r="154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通过监督与督促，能够及时发现危化品特种作业人员在操作过程中存在的违章行为，并予以纠正，从而避免潜在的安全隐患。</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及时发现和纠正违章行为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持续的监督与督促有助于增强危化品特种作业人员的安全意识，使其充分认识到安全操作的重要性，自觉遵守相关规章制度。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提升作业人员安全意识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监督与督促是安全管理制度得以有效执行的重要保障。通过对作业人员安全操作的监督与督促，可以确保各项安全管理制度在实际操作中得以贯彻落实。</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确保安全管理制度有效执行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监督与督促的重要性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危化品特种作业人员安全操作现状分析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部分作业人员技能水平较高，能够熟练掌握危化品操作和处理技能；而部分作业人员技能水平较低，缺乏必要的操作经验和知识。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部分企业对危化品特种作业人员的培训不够重视，培训内容缺乏针对性和实效性，导致作业人员技能水平无法得到有效提升。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作业人员技能水平</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培训不足</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技能水平参差不齐</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946" r="289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016" r="3001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677" r="266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部分作业人员在操作过程中存在侥幸心理，忽视安全操作规范，导致安全隐患无法得到及时消除。</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规范执行不到位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部分企业安全监管部门对危化品特种作业人员的安全操作监管力度不足，无法及时发现和纠正作业人员的违规行为。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监管力度不足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安全操作规范执行情况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事故隐患多样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危化品特种作业过程中存在多种事故隐患，如设备故障、操作失误、化学品泄漏等，这些隐患都可能引发严重的事故。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原因分析复杂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事故原因往往涉及多个方面，包括作业人员技能水平不足、安全操作规范执行不到位、设备维护不及时等，需要进行深入细致的分析才能找到根本原因。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621" r="562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事故隐患及原因分析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监督与督促体系建设</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确保危化品特种作业人员严格遵守安全操作规程，防止事故发生。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明确监督目标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制定监督计划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083" r="19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设立监督机构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根据作业特点和风险程度，制定定期和不定期的监督计划。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成立专门的安全监督机构，负责监督危化品特种作业人员的安全操作。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制定完善的监督制度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确保作业人员具备相应的特种作业资质和安全操作技能。</a:t>
            </a:r>
          </a:p>
        </p:txBody>
      </p:sp>
      <p:pic>
        <p:nvPicPr>
          <p:cNvPr id="5" name="Picture 5"/>
          <p:cNvPicPr>
            <a:picLocks noChangeAspect="1"/>
          </p:cNvPicPr>
          <p:nvPr/>
        </p:nvPicPr>
        <p:blipFill>
          <a:blip r:embed="rId2"/>
          <a:srcRect l="15958" r="15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583" r="16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92" r="16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检查作业人员资质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检查作业现场是否符合安全要求，如通风、照明、安全标识等。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检查作业现场环境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对作业过程进行全程监督，确保作业人员按照安全操作规程进行作业。</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检查作业过程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加强现场监督检查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评估安全管理制度</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评估企业安全管理制度的完善性和有效性。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评估作业现场安全风险</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对作业现场进行风险评估，识别潜在的安全隐患并提出改进措施。</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评估作业人员安全素质</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评估作业人员的安全意识和操作技能水平。</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定期开展安全评估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提高作业人员安全意识和技能水平</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84" b="98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568" b="1356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925" b="2392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加强安全教育培训</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制定培训计划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根据特种作业人员的岗位特点和实际需求，制定针对性的安全教育培训计划。</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丰富培训内容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培训内容应包括安全操作规程、应急处置措施、事故案例分析等，以提高作业人员的安全意识和操作技能。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创新培训方式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采用理论授课、实践操作、模拟演练等多种培训方式，确保培训效果。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https://d.book118.com/378135135074006035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2024-09-14T10:20:19.283</cp:lastPrinted>
  <dcterms:created xsi:type="dcterms:W3CDTF">2024-09-14T02:20:19Z</dcterms:created>
  <dcterms:modified xsi:type="dcterms:W3CDTF">2024-09-14T02:20:21Z</dcterms:modified>
</cp:coreProperties>
</file>