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4439A3F-1E0B-4A2B-959C-B52D38D4F1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B61EDC-9E1D-460C-9ECF-B381CFDB31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D5D39DD-6026-4BE8-992C-3209060AAE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33CFCB6-8526-4337-8661-D9DBCDE863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26E9583-B1E1-4E90-B9F9-AF240B133ED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C614E7F-9FF6-44DC-B754-DFA09D583E7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316BE12-F1D3-4EB1-9EE4-070D44F7A59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43E5201-1DE0-48A0-B770-A7139C91E8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D41D4A6-A615-420D-8C76-6782637702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03F58D-F3AD-4F2D-B26C-4A957F0B21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667BC8-EF81-4F2E-89CA-4D957C6649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png" /><Relationship Id="rId3" Type="http://schemas.openxmlformats.org/officeDocument/2006/relationships/image" Target="../media/image12.pn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78137035006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教育科技行业人员培训的最佳实践</a:t>
            </a:r>
          </a:p>
        </p:txBody>
      </p:sp>
      <p:sp>
        <p:nvSpPr>
          <p:cNvPr id="5" name="TextBox 5"/>
          <p:cNvSpPr txBox="1"/>
          <p:nvPr/>
        </p:nvSpPr>
        <p:spPr>
          <a:xfrm>
            <a:off x="1515506" y="4498554"/>
            <a:ext cx="2798081"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汇报人：PPT可修改</a:t>
            </a:r>
          </a:p>
        </p:txBody>
      </p:sp>
      <p:sp>
        <p:nvSpPr>
          <p:cNvPr id="6" name="TextBox 6"/>
          <p:cNvSpPr txBox="1"/>
          <p:nvPr/>
        </p:nvSpPr>
        <p:spPr>
          <a:xfrm>
            <a:off x="1515506" y="5229894"/>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2024-01-19</a:t>
            </a: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教育科技行业人员培训现状及挑战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最佳实践一：制定个性化的培训计划</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最佳实践二：采用多元化的培训方法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最佳实践三：营造学习氛围与激励机制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最佳实践四：确保培训成果转化与应用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引言</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教育科技行业日新月异，培训有助于员工适应不断变化的行业趋势和市场需求。</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适应行业变革</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提升员工素质</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8292" r="1829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推动企业创新</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通过培训，提高员工的业务技能、团队协作和创新能力，增强企业竞争力。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激发员工的创新意识和学习能力，为企业带来新的想法和解决方案。</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培训是员工个人发展的重要途径，有助于增强员工对企业的认同感和归属感。</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2500" r="12500"/>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增强员工归属感</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通过针对性的培训，员工可以更快地掌握新技能和方法，提高工作效率和质量。</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提高工作效率</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培训有助于培养企业的后备人才，确保企业在激烈的市场竞争中保持领先地位。</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促进企业持续发展</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教育科技行业人员培训现状及挑战</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培训需求增长</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随着教育科技行业的快速发展，对于从业人员的培训需求也在持续增长。越来越多的企业和机构开始重视员工的培训和发展，以提升整体业务水平和竞争力。</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培训方式多样化</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目前，教育科技行业人员培训的方式日益多样化，包括线上课程、线下培训、工作坊、研讨会等多种形式。这些培训方式各有优劣，企业和机构会根据自身需求和实际情况进行选择。</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培训内容专业化</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随着教育科技行业的不断细分，培训内容也呈现出专业化的趋势。不同岗位和职能的员工需要接受不同的专业培训，以提升自身在特定领域的专业素养和技能水平。</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行业现状</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面临的挑战</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培训效果难以评估：目前，许多企业和机构在员工培训方面投入了大量资源和时间，但培训效果的评估却是一个难题。由于缺乏有效的评估机制和标准，很难准确地衡量培训的实际效果和投资回报率。</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培训内容与实际需求脱节：有时候，培训内容可能过于理论化或与实际工作需求不符，导致员工在培训后难以将所学应用到实际工作中。这既浪费了企业和机构的培训资源，也影响了员工的工作效率和业绩。</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培训资源不足：在一些企业和机构中，由于培训资源不足或分配不均，导致部分员工无法获得足够的培训机会。这不仅影响了员工的个人发展，也可能对企业的整体业绩产生负面影响。</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培训方式单一：虽然线上课程等远程培训方式具有便捷性和灵活性等优点，但单一的培训方式可能无法满足所有员工的学习需求。有些员工可能更适合线下培训或互动式学习方式，因此需要探索更多元化的培训方式来满足不同员工的需求。</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03</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最佳实践一：制定个性化的培训计划</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通过绩效评估、面试和员工反馈等方式，了解员工在技能、知识和态度方面的不足。</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识别员工技能差距</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根据员工需求和企业战略，制定明确的培训目标，如提高员工的专业技能、增强团队协作能力等。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确定培训目标</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5583" r="15583"/>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了解员工的职业发展规划和兴趣，将个人发展目标与培训计划相结合。</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考虑员工个人发展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分析员工需求</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3945" r="3945"/>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536" b="53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4515" b="4515"/>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设计针对性课程</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课程内容与岗位相关</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确保培训课程与员工所在岗位的工作内容和职责紧密相关，提高课程的实用性。</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多样化教学方法</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采用讲座、案例分析、角色扮演、小组讨论等多种教学方法，激发员工学习兴趣，提高培训效果。</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实践机会</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为员工提供实践机会，如模拟项目、实地考察等，让员工在实际操作中巩固所学知识和技能。</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反馈与调整</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根据评估结果和员工反馈，及时调整培训计划和课程内容，确保培训效果符合预期。</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培训效果评估</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通过考试、问卷调查、面谈等方式，定期评估员工的学习成果和培训效果。</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持续跟踪</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在培训结束后，持续跟踪员工在工作中的表现，确保所学知识和技能得到有效应用。</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定期评估与调整</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04</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最佳实践二：采用多元化的培训方法</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丰富的资源</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在线学习平台通常提供大量的学习资源，如课程视频、在线讲座、互动模拟等，使学习更加生动有趣。</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个性化学习体验</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通过在线学习平台，教育科技行业人员可以根据自己的学习进度和需求进行个性化学习，提高学习效果。</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灵活性和便捷性</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在线学习平台允许教育科技行业人员根据自己的时间和地点进行学习，提供了高度的灵活性和便捷性。</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在线学习平台</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https://d.book118.com/378137035006006036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2024-09-15T03:34:13.661</cp:lastPrinted>
  <dcterms:created xsi:type="dcterms:W3CDTF">2024-09-14T19:34:13Z</dcterms:created>
  <dcterms:modified xsi:type="dcterms:W3CDTF">2024-09-14T19:34:15Z</dcterms:modified>
</cp:coreProperties>
</file>