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6FFE4-EAB6-482E-BA70-C9A1CD4AB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7C747-62A3-477E-B9E1-069C448FF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99836-9D2C-4F95-B290-F73151945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8622CB-D1E9-4DD5-B766-ED9062D12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5A9E3BC-73DB-4732-BAE0-D73C06314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D4E3D2-2B0B-4220-A199-AE9D78585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978747-29BF-46C1-928D-BF8D2ED54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948D82-13FA-4AB2-BC1D-B38D3FE8C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200F6D-B1BC-4154-805A-12FB01FEA1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2B9BAA-FBC1-4C76-BFA5-77E4D6552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D49986-5E9A-4174-809C-5E4C3741B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13706411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劳务安全管理制度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劳务安全管理制度的重要性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劳务安全管理制度的要点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劳务安全管理制度的实施与监督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劳务安全管理制度的案例分析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394" r="3239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符合国家和地方政府的安全法规要求，提升企业形象和社会责任感。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确保员工在工作场所的安全与健康，降低工伤事故和职业病的发生率。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指在工作场所中，采取一系列措施来保障员工的人身安全和健康，包括防止工伤事故、预防职业病等。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劳务安全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指企业为了保障员工的安全和健康而制定的一系列规章制度、操作规程、应急预案等。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安全管理制度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定义与概念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劳务安全管理制度的重要性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43" b="274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员工是企业的宝贵财富，劳务安全管理制度旨在保障员工的生命安全和身体健康，防止工伤事故和职业病的发生。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通过提供安全的工作环境和条件，降低员工在工作场所面临的风险，减少意外事故对员工造成的伤害。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5781" r="157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一个完善的安全管理制度可以帮助企业提高生产效率，因为员工的安全得到保障后，他们能够更加专注于工作，减少因安全问题导致的生产中断和员工缺勤。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安全的工作环境可以激发员工的积极性和创造力，从而提高整体的生产效益和工作质量。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提高企业生产效率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https://d.book118.com/378137064112006046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2024-09-27T16:26:15.130</cp:lastPrinted>
  <dcterms:created xsi:type="dcterms:W3CDTF">2024-09-27T08:26:15Z</dcterms:created>
  <dcterms:modified xsi:type="dcterms:W3CDTF">2024-09-27T08:26:16Z</dcterms:modified>
</cp:coreProperties>
</file>