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C898-B93E-4F7C-AF5C-3B6DDAD9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6624D-975E-4367-9AC4-9A5C4A7A0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52D75-753E-420B-B5A2-C2B18311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D1CA8-A9FC-4202-B713-3D7DB34D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50D7E-46E6-4A78-B8AF-297CE03D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4C899-A50D-45A6-A5F0-F8A6B481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DF2A0-0CE0-4EF5-AD5D-054FF96B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2307C-BE9A-4C4E-8DA7-3B2F4159A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7ABB0-85B3-4B6A-BB36-A046DA44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C3FB3-D645-487B-9804-685E04E1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FB56D-D639-43E6-9347-2B86E443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42060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暖心护理工作总结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58" r="238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总结暖心护理工作的成果、经验与不足，为今后的工作提供参考和借鉴。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随着社会老龄化加剧，暖心护理工作逐渐受到重视。此工作旨在为老年人提供专业、贴心的护理服务，提高其生活质量。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主要包括日常护理、健康监测、心理关怀等方面。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采用数据统计、案例分析、经验总结等方法进行梳理。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分为成果展示、经验分享、不足与展望三个部分。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暖心护理服务内容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提供日常的起居照料服务，包括饮食、洗漱、穿衣等方面的照顾。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日常起居照料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定期监测患者的生命体征，如体温、血压、心率等，及时发现异常情况。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关注患者的心理状态，提供心理疏导和支持，帮助患者保持良好的心态。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针对患者的具体情况，制定个性化的康复训练计划，促进患者的身体功能恢复。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根据患者的营养需求，提供专业的营养指导，帮助患者合理搭配饮食。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采取有效的疼痛管理措施，如药物治疗、物理治疗等，减轻患者的痛苦。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对患者进行全面的评估，了解患者的病情、需求和认知情况。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按照护理计划，提供具体的护理服务。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定期对护理效果进行评价，及时调整护理计划，确保护理质量。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护理工作成效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通过改善护理服务态度、提高护理技能水平，患者对护理工作的满意度得到显著提升。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加强与患者的沟通与互动，了解患者需求，提供个性化护理服务，提高患者就医体验。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沟通与互动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https://d.book118.com/378142060002006034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2024-09-12T04:13:28.842</cp:lastPrinted>
  <dcterms:created xsi:type="dcterms:W3CDTF">2024-09-11T20:13:28Z</dcterms:created>
  <dcterms:modified xsi:type="dcterms:W3CDTF">2024-09-11T20:13:30Z</dcterms:modified>
</cp:coreProperties>
</file>