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D5CA7-7EA9-46FB-9B5F-753AAB58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0F30C-02AC-462E-9EEF-500714269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562D5-E142-4CB5-B75E-E08C12875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EC8A5-16C5-4D83-9728-3B11551EA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D2DAB5-CFC4-4D00-A11B-8752FEAFF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D60F4-9DB5-43DD-B033-022E10EC5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D99CE-7451-48A7-8C58-D341A63B1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8F0AD-B55D-41F5-BDD2-89D86F372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27732-B965-4873-99C0-6663DDDEF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ABBCE-2359-4525-B25A-F9BDA5A2E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3892E-D0DE-4E77-A494-32D317310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4306003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2023年高中语文老师工作总结高级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团队协作与交流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根据学生的学习需求和教学目标，制定了一整套系统性的课程规划，确保教学内容的完整性和连贯性。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引入多媒体和网络教学资源，采用情境教学、案例分析等多种教学方法，激发学生的学习热情和主动性。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定期进行教学质量评估，收集学生和同事的反馈，及时调整教学策略，提高教学效果。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课程设计与教学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建立健全的学生管理制度，关注学生的学习状态和心理状况，及时发现和解决问题。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学生日常管理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针对不同学生的特点和需求，提供个性化的学习辅导和心理疏导，促进学生全面发展。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加强与家长的沟通与合作，定期举办家长会，共同关注学生的成长和发展。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学生管理与辅导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积极参与教学研究，探索语文教学的新理念、新方法，提高自身的教学水平和专业素养。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参加各类学术交流活动，与同行分享教学经验和教学资源，共同推动语文教学的进步。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参与教研团队建设，共同制定教学计划和课程大纲，促进团队成员之间的协作与成长。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参与教研活动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教学方法与策略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通过创设情境，引导学生进入文本，加深对课文的理解和感悟。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混合式教学法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结合线上和线下教学，利用多媒体和网络资源，提高教学效果。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组织学生进行小组讨论和合作，培养团队协作和沟通能力。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创新教学方法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44" r="8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6" b="5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提升学生学习兴趣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丰富课堂活动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采用角色扮演、朗诵、写作等多样化活动，激发学生学习兴趣。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引入实际案例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结合生活实际，引导学生将语文知识与生活联系起来，增强学习动力。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关注学生个体差异，针对不同学生采取不同的教学策略，提高学生学习积极性。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引导学生阅读中外经典文学作品，培养阅读习惯和审美情趣。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阅读经典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加强写作指导和训练，提高学生的写作能力和表达能力。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弘扬中华优秀传统文化，引导学生了解和传承中华文化。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培养学生语文素养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本年度学生的平均分为85分，比去年提高了5分，表明整体成绩有所提升。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及格率达到了95%，比去年提高了10%，表明学生的学习效果较好。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高分率达到了30%，比去年增加了5%，表明优秀学生的学习成果显著。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高分率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老师在课堂上鼓励学生提问，并积极回答学生问题，形成了良好的互动氛围。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通过小组讨论的形式，学生能够更好地交流思想，加深对课文的理解和认识。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本年度课堂氛围较为活跃，学生积极参与课堂讨论，提高了学生的思考能力和表达能力。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课堂互动效果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https://d.book118.com/378143060032006047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2024-09-28T11:11:07.055</cp:lastPrinted>
  <dcterms:created xsi:type="dcterms:W3CDTF">2024-09-28T03:11:07Z</dcterms:created>
  <dcterms:modified xsi:type="dcterms:W3CDTF">2024-09-28T03:11:09Z</dcterms:modified>
</cp:coreProperties>
</file>