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CEB1EA-F2E7-40C9-B7A9-B05A527D13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5274D0-5236-48C0-A738-CE16A35723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595104-AB83-4A42-8CEA-DBB741F7B7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7C9F85-8C29-4502-BACC-D206A2CD7A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31DB26-710D-4D6B-9072-3516357A08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A9C525-423E-464D-B153-D3084B8DB7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598C68-27AA-4567-B9D0-A808868267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345FA8-7041-4F94-B0A0-2961B88C9C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E66459-86FA-4095-8D3A-80A120E50B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CC2D19-9DA4-4B39-97C0-01BE99D01A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3ACBBE-1993-4A14-BE96-846255214A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5001321202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solidFill>
                <a:latin typeface="Microsoft Yahei"/>
                <a:ea typeface="Microsoft Yahei"/>
                <a:cs typeface="Microsoft Yahei"/>
              </a:rPr>
              <a:t>幼儿园班级心理健康教育</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汇报人：XXX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幼儿心理健康的标准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幼儿园班级心理健康教育的内容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实施方法与策略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案例分享</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79" b="267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幼儿园班级心理健康教育旨在促进幼儿阶段的心理健康发展，培养孩子积极、健康的心理品质。</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随着社会对心理健康的关注度不断提高，幼儿园心理健康教育成为教育体系中不可或缺的一部分，帮助孩子更好地适应社会发展的需要。</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适应社会发展的需要</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促进幼儿心理健康发展</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492" r="2949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643" r="3164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幼儿园班级心理健康教育对于培养孩子良好的心理素质具有重要意义，能够增强孩子的自信心、积极性和抗挫能力。</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培养良好心理素质</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心理健康教育有助于提高孩子的社会适应能力，学会与人相处、合作与沟通，为未来的学习和生活打下坚实的基础。</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提高社会适应能力</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幼儿心理健康的标准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幼儿能够保持情绪的稳定，不会经常出现大起大落的情况，能够适应不同的环境和情境。</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情绪稳定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917" r="159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积极情绪</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情感表达</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635" b="63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幼儿应该表现出积极的情绪，如快乐、满足、自信等，而不是经常处于消极的情绪状态。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幼儿应该能够适当地表达自己的情感，既不过于抑制也不过于冲动，能够与他人进行情感交流。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情绪稳定性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幼儿应该能够适应幼儿园的生活和学习环境，能够与老师和同伴建立良好的关系。</a:t>
            </a:r>
          </a:p>
        </p:txBody>
      </p:sp>
      <p:pic>
        <p:nvPicPr>
          <p:cNvPr id="5" name="Picture 5"/>
          <p:cNvPicPr>
            <a:picLocks noChangeAspect="1"/>
          </p:cNvPicPr>
          <p:nvPr/>
        </p:nvPicPr>
        <p:blipFill>
          <a:blip r:embed="rId2"/>
          <a:srcRect t="6125" b="61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917" r="1691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适应环境</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幼儿应该具备良好的社交技能，如分享、合作、解决冲突等，能够在集体中与他人和谐相处。</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社交技能</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幼儿应该能够遵守幼儿园的规则和纪律，尊重他人的权利和意见。</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遵守规则</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社会适应性</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372" b="537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6895" b="6895"/>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自我认知与自我调节</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自我意识</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幼儿应该能够认识自己的优点和不足，不会过于自负或自卑，能够客观地评价自己。</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自我调节</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幼儿应该具备自我调节的能力，能够控制自己的行为和情绪，不会因为一时的冲动而做出不理智的决定。</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自我激励</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幼儿应该能够激励自己，对自己的学习和生活有一定的规划和目标，并为之努力奋斗。</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幼儿应该具备良好的语言表达能力，能够清晰地表达自己的思想和观点。</a:t>
            </a:r>
          </a:p>
        </p:txBody>
      </p:sp>
      <p:pic>
        <p:nvPicPr>
          <p:cNvPr id="6" name="Picture 6"/>
          <p:cNvPicPr>
            <a:picLocks noChangeAspect="1"/>
          </p:cNvPicPr>
          <p:nvPr/>
        </p:nvPicPr>
        <p:blipFill>
          <a:blip r:embed="rId2"/>
          <a:srcRect t="14667" b="14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语言表达能力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幼儿应该具备初步的思维能力，能够对事物进行分析、综合和判断。</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思维能力</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25" r="166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幼儿应该对学习有积极的态度，愿意尝试新事物和探索未知领域。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学习态度</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语言与智力发展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solidFill>
                <a:latin typeface="Microsoft Yahei"/>
                <a:ea typeface="Microsoft Yahei"/>
                <a:cs typeface="Microsoft Yahei"/>
              </a:rPr>
              <a:t>幼儿园班级心理健康教育的内容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激发幼儿学习兴趣</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通过多样化的教育方法和活动，激发幼儿对学习的兴趣和好奇心。</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培养幼儿自信心</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通过鼓励和肯定，帮助幼儿建立自信心，敢于尝试和面对挑战。</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培养幼儿乐观态度</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引导幼儿积极面对生活中的困难和挫折，培养乐观向上的心态。</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990" r="1499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8125" r="1812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875" r="16875"/>
          <a:stretch>
            <a:fillRect/>
          </a:stretch>
        </p:blipFill>
        <p:spPr>
          <a:xfrm>
            <a:off x="9121094" y="1416742"/>
            <a:ext cx="1475427" cy="1475427"/>
          </a:xfrm>
          <a:prstGeom prst="ellipse">
            <a:avLst/>
          </a:prstGeom>
        </p:spPr>
      </p:pic>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培养幼儿积极心态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鼓励幼儿用语言和肢体表达自己的情感，提高情感表达能力。</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培养幼儿情感表达</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通过故事、游戏等方式，引导幼儿理解他人的情感，培养同理心。</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增强幼儿情感理解</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帮助幼儿学会控制自己的情绪，培养情绪管理能力。</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促进幼儿情感调控</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促进幼儿情感发展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增强幼儿合作意识</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鼓励幼儿在团队中协作完成任务，培养合作精神。</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引导幼儿遵守规则</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教育幼儿遵守幼儿园和社会的规则，培养良好的行为习惯。</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培养幼儿社交技能</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通过集体活动和游戏，帮助幼儿学会与人交往的技巧和规则。</a:t>
            </a:r>
          </a:p>
        </p:txBody>
      </p:sp>
      <p:pic>
        <p:nvPicPr>
          <p:cNvPr id="8" name="Picture 8"/>
          <p:cNvPicPr>
            <a:picLocks noChangeAspect="1"/>
          </p:cNvPicPr>
          <p:nvPr/>
        </p:nvPicPr>
        <p:blipFill>
          <a:blip r:embed="rId2"/>
          <a:srcRect l="16708" r="16708"/>
          <a:stretch>
            <a:fillRect/>
          </a:stretch>
        </p:blipFill>
        <p:spPr>
          <a:xfrm>
            <a:off x="869006" y="1293634"/>
            <a:ext cx="4563024"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提高幼儿社会适应能力</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https://d.book118.com/385001321202011111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2024-09-17T07:57:14.719</cp:lastPrinted>
  <dcterms:created xsi:type="dcterms:W3CDTF">2024-09-16T23:57:14Z</dcterms:created>
  <dcterms:modified xsi:type="dcterms:W3CDTF">2024-09-16T23:57:16Z</dcterms:modified>
</cp:coreProperties>
</file>