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F04D1-83F6-4276-8A53-22DC037DD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08CA1-8BC4-4CE0-8C29-8680F95AB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94AB2-C719-4674-B22E-771DBB8F4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F1F16-138C-4EC7-B097-2180B07A9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E3A52-5760-430D-B4A3-49C04CA7A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51FCC-38A9-4237-9C88-D23D6FCE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D513D9-B06D-4AEC-B181-4E012C0D1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12E38-EF93-45C4-A9BE-6CBB92A2C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555B9-B5F4-4657-9EC6-8DD4BD770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7DB51-D350-4B9F-8FDD-818D6DE20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6EBDB-F2DA-4EC3-8E70-678CC3AFE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02204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寒假医学知识普及关于健康与生活的小贴士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个人卫生习惯养成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心理健康关怀与辅导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安全用药常识普及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每天摄入不同种类的食物，包括蔬菜、水果、全谷物、优质蛋白质和健康脂肪。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控制盐糖摄入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减少盐、糖和加工食品的摄入，以降低高血压和糖尿病等慢性病的风险。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每天保持足够的水分摄入，有助于维持身体正常代谢和生理功能。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每周进行至少150分钟的中等强度有氧运动，如快走、跑步、游泳等，有助于提高心肺功能和代谢水平。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每周进行2-3次力量训练，以增加肌肉力量和耐力，保护关节，预防骨质疏松。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进行瑜伽、太极等柔韧性训练，有助于提高身体灵活性和平衡能力。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26" r="20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进行适当的放松活动，如冥想、深呼吸等，有助于缓解压力，改善睡眠。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每天保持固定的睡眠时间和起床时间，有助于调整生物钟，提高睡眠质量。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创造良好睡眠环境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保持安静、舒适的睡眠环境，避免刺激性饮料和食物的摄入，有助于促进睡眠。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积极乐观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保持积极乐观的心态，关注生活中的美好事物，有助于提高幸福感和心理健康。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与家人、朋友保持联系，参加社交活动，有助于缓解孤独感，增强社会支持。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学会放松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掌握一些放松技巧，如渐进性肌肉松弛法、冥想等，有助于缓解紧张和焦虑情绪。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保持良好心态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常见疾病预防与控制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定期开窗通风，保持空气新鲜，降低病毒在密闭环境中的传播风险。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尽量避免与患病者密切接触，减少感染机会。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避免接触传染源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用肥皂和流动水彻底清洗双手，减少病毒和细菌的传播。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保持充足的睡眠，均衡饮食，适当锻炼，增强身体抵抗力。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感冒和流感预防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注意食物清洁，不吃变质、过期食品，减少细菌和病毒感染的风险。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定时定量进餐，避免暴饮暴食，减轻胃肠负担。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饭后散步、慢跑等轻度运动有助于促进胃肠蠕动，缓解胃肠不适。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心情愉悦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保持心情舒畅，避免焦虑、抑郁等不良情绪对胃肠道的影响。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胃肠道疾病防治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适当休息，每隔一段时间就要让眼睛离开电脑或手机屏幕，眺望远处。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保持屏幕亮度适中，对比度适宜，字体大小和清晰度要调整到最佳状态。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调整屏幕设置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通过一些简单的眼部运动来缓解眼疲劳，如眼球转动、眨眼等。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做眼保健操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调整座椅高度和电脑屏幕位置，使眼睛与屏幕保持适当距离。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保持良好坐姿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近视和眼疲劳缓解方法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保持正确坐姿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坐时腰背挺直，双脚平放在地上，避免长时间保持同一姿势。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睡硬板床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选择硬度适中的床垫，保持脊柱的自然弯曲。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进行游泳、瑜伽等有助于脊柱健康的运动，增强脊柱周围肌肉的力量和柔韧性。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避免重物压迫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避免长时间背负重物或保持不良姿势，减少对脊柱的压力和损伤。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脊柱健康与姿势调整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个人卫生习惯养成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使用肥皂和流动水彻底清洁双手，特别是在接触公共物品、餐前便后等关键时刻。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注意清洗指间、指背、掌心、手腕等易忽视部位。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干燥双手时使用干净纸巾或烘干机，避免使用公共毛巾。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勤洗手，避免感染传播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每天刷牙两次，每次至少两分钟，使用含氟牙膏。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使用牙线或牙缝刷清洁牙缝，去除食物残渣和牙菌斑。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定期更换牙刷，避免使用过期或磨损严重的牙刷。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定期口腔检查和洁牙，及时发现并治疗口腔问题。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口腔卫生，预防龋齿和牙周病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使用温和的清洁产品，避免过度去角质和深层清洁，以免破坏皮肤屏障。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根据皮肤类型选择合适的护肤品，如保湿霜、防晒霜等。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避免长时间暴露在强烈阳光下，做好防晒措施。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定期更换床上用品和毛巾，保持皮肤接触物品的清洁卫生。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皮肤清洁与护理技巧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https://d.book118.com/385002204333011110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2024-09-16T10:50:24.953</cp:lastPrinted>
  <dcterms:created xsi:type="dcterms:W3CDTF">2024-09-16T02:50:24Z</dcterms:created>
  <dcterms:modified xsi:type="dcterms:W3CDTF">2024-09-16T02:50:27Z</dcterms:modified>
</cp:coreProperties>
</file>