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37C9CF-4971-44FB-85BC-1E34A66A4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54F31D-3411-4B1D-A138-CDDE7908B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9DD78C-75CE-4B5F-A722-8E9DA2629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0E27F4-E839-493D-ADDA-F254874DD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AD2204-F693-4DFE-88F4-05FEF116F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972ECD-7322-49AB-AEED-1753449E0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1B0C42-E96D-400B-885C-4B05735EC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1A2FF7-582D-40A2-9695-D3F8D1A3F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076961-D038-4FEE-88E5-F327C9A56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B194A2-3E58-41ED-81A9-F2724A666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664256-6AEB-4040-A926-DAA08C9F7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501104122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少儿平安福保险计划书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少儿平安福保险产品介绍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少儿平安福保险的优势与价值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保险计划的实施与执行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常见问题与解答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为少儿提供全面的风险保障，确保孩子在面临意外、疾病等风险时能够得到及时的经济支持。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随着社会经济的发展和家庭结构的改变，少儿在家庭中的地位越来越重要，家长对孩子的健康和安全问题也愈发关注。因此，少儿保险市场逐渐成为保险业的重要领域。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500" r="17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保险计划的目的和背景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本保险计划适用于0-17岁的少儿。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年龄范围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适用于有需要的家庭，特别是中高收入家庭，可以为孩子提供更好的保障。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保险计划的适用人群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少儿平安福保险产品介绍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少儿平安福提供全面的保障，覆盖孩子成长过程中可能遇到的各种风险。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全面保障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根据家庭需求和预算，可选择搭配不同的附加险，满足个性化需求。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中国平安作为国内知名保险公司，具有强大的品牌信誉和稳定的理赔服务。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品牌信誉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包括意外身故、意外伤残以及意外医疗费用。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人身意外伤害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417" r="2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重大疾病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625" r="9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定期给付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4208" b="4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保障孩子在成长过程中可能遇到的重大疾病，如白血病、脑瘤等。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在孩子成年或特定年龄时，给予一定的保险金作为教育或婚嫁基金。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保障范围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保费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根据所选保障内容和附加险不同，保费会有所差异。建议家长根据家庭经济状况和预算合理选择。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支付方式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可选择年缴、半年缴或季缴，方便家长灵活安排保费支付。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保费及支付方式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少儿平安福保险的优势与价值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3792" r="13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除了基础保障，还提供住院津贴、传染病身故等附加保障，满足不同家庭的需求。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少儿平安福保险计划提供全面的保障，包括身故、重疾、意外伤害等风险，确保孩子在成长过程中得到全面的保障。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保障范围广泛，覆盖多种少儿常见疾病，如白血病、脑瘤、肝炎等，为孩子提供全面的健康保障。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保障全面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少儿平安福保险计划提供保费豁免功能，若父母因意外或疾病导致身故或全残，豁免剩余保费，减轻家庭经济负担。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豁免条款灵活，根据家庭需求选择不同的豁免条件，确保孩子在关键时刻得到持续的保障。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豁免条款的设定有助于避免因家庭变故导致保险失效的风险，确保孩子在成长过程中得到稳定的保障。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保费豁免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https://d.book118.com/385011041224011104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2024-09-14T11:53:48.228</cp:lastPrinted>
  <dcterms:created xsi:type="dcterms:W3CDTF">2024-09-14T03:53:48Z</dcterms:created>
  <dcterms:modified xsi:type="dcterms:W3CDTF">2024-09-14T03:53:49Z</dcterms:modified>
</cp:coreProperties>
</file>