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EDFD9-AAB8-4DAB-B7F4-068EDEFE6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C0AC4-8D88-4628-8D4F-90E19ECF6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00DC1-D4C4-4D22-AF51-D4B00EFD6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E3AA5-A2CB-40B1-9DFA-7CEFBA6CD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699EC7-B0A8-4045-92C0-E5CB93D42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1D5B41-7094-4763-B682-CD601CB6C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D940E-F296-4D1B-896A-BF0651553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A2548-EF64-46B2-BA79-7A46A0D1D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CEBEC-B1F9-4D79-9418-F182FDAF4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79423-1C71-442E-99F4-353A7C3C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EC851-B353-4B52-B6D8-EA6D47130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12001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预测客户需求的技巧和方法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了解客户的基本信息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关注行业动态和市场趋势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不断学习和提升预测能力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预测客户需求的重要性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通过准确预测客户需求，企业可以提供更加符合客户期望的产品和服务，从而提升客户满意度和忠诚度。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预测客户需求有助于企业合理安排生产、库存和物流等资源，避免资源浪费和成本增加。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增强市场竞争力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准确预测客户需求可以使企业在市场竞争中抢占先机，推出更符合市场趋势的产品和服务，从而增强市场竞争力。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随着消费者主权意识的提升，客户对于个性化、定制化的产品和服务需求不断增加。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客户的需求不再局限于单一的产品或服务，而是向着多元化、综合性的方向发展，如一站式购物、全方位服务等。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多元化需求拓展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客户对于产品和服务品质的要求越来越高，包括产品质量、服务质量、用户体验等方面。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品质化需求提升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随着科技的发展，客户对于智能化、便捷化的产品和服务需求逐渐显现，如智能家居、智能出行等。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智能化需求显现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客户需求的变化趋势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了解客户的基本信息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确定客户的行业、公司规模、经营状况等基本信息，以了解客户的整体情况。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调查客户的历史购买记录、购买偏好、购买能力等，以分析客户的购买行为和习惯。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了解客户的竞争对手和所处市场环境，以更好地把握客户的需求和期望。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客户背景调查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4375" r="3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对客户需求进行优先级排序，以确定哪些需求是核心需求，哪些是附加需求。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通过与客户交流，了解客户对产品的具体需求、期望和偏好。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分析客户的需求是否合理、可行，并结合自身产品特点进行匹配。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观察客户在使用产品或服务过程中的行为、习惯和反馈，以了解客户的真实需求和体验。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通过数据挖掘和分析，发现客户的潜在需求和未来购买趋势。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研究客户的社交媒体行为、在线评价等，以获取客户对产品或服务的态度和看法。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客户行为研究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掌握有效的沟通技巧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认真听取客户的意见和反馈，不打断客户发言，给予客户充分的表达空间。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83" b="1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记录关键信息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通过倾听，理解客户的需求和关注点，为后续的服务和产品提供有针对性的解决方案。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在倾听过程中，记录客户的关键信息和需求，以便后续分析和处理。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倾听客户的意见和反馈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针对性提问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针对客户的特定需求或问题，提出具体的问题以获取更准确的信息，如“您对这个功能的期望是什么？”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逐步深入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通过一系列问题，逐步深入了解客户的需求和期望，挖掘潜在需求。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开放式提问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运用开放式提问，引导客户更详细地表达需求和期望，如“您希望我们的产品具备哪些功能？”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提问引导客户需求表达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在沟通结束后，对客户的需求进行确认和总结，确保准确理解客户的需求。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针对客户的需求和问题，及时给予回应和解决方案，展现专业和高效的服务态度。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在后续的服务和产品提供过程中，持续跟进客户的需求变化和反馈，及时调整和优化方案。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确认并回应客户需求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https://d.book118.com/385012001011011100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2024-09-07T17:15:09.982</cp:lastPrinted>
  <dcterms:created xsi:type="dcterms:W3CDTF">2024-09-07T09:15:10Z</dcterms:created>
  <dcterms:modified xsi:type="dcterms:W3CDTF">2024-09-07T09:15:12Z</dcterms:modified>
</cp:coreProperties>
</file>