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99C37-03B5-48A0-989D-FC1EF4AA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FE541-E719-4996-A091-94B574F0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07DB4-8798-4CB7-BCFF-88170BC2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A1B38-65A3-43EF-8AC9-DAAF59263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B36941-B43A-41F2-9622-F19708D81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902A6-4867-4255-B246-394B82E7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83882-B577-414F-94DF-4D69FB0B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822F8-6833-462B-841F-C449202D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72CC4-74C6-4760-BC3B-A67C9FB39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0FAED-780C-421F-B7D6-12C2BF2B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90E1-F402-4114-9F06-292F062A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132233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管委会抗台救灾工作总结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抗台救灾工作总体情况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抗台救灾工作具体成果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抗台救灾工作存在问题和不足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抗台救灾工作经验和教训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未来抗台救灾工作展望和建议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管委会在台风等自然灾害发生时，负责组织和协调各方面的资源进行抗灾救灾工作，以保障人民群众的生命财产安全。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应对自然灾害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通过抗台救灾工作，管委会不断提升自身的应急管理能力，以更好地应对未来可能发生的类似事件。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本次总结的时间范围为台风发生前、发生时和发生后的全过程。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包括预警发布、人员疏散、物资调配、抢险救援、灾后重建等各个环节的工作情况。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涉及管委会各部门、相关企事业单位、志愿者等参与抗台救灾工作的所有人员。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抗台救灾工作总体情况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380" b="73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灾害发生情况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台风登陆时间、地点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台风于XX月XX日在XX市登陆，登陆时中心附近最大风力达到XX级。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受灾范围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台风导致XX、XX等多个地区受灾，其中XX地区受灾最为严重。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灾害损失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据初步统计，台风造成直接经济损失约XX亿元，其中包括房屋倒塌、农作物受灾、基础设施损坏等。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管委会迅速启动应急响应机制，组织各相关部门和单位开展抗台救灾工作，确保救援工作有序进行。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管委会组织协调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共投入专业救援队伍XX支，包括消防、武警、民兵等，共计XX余人参与救援行动。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积极动员和组织社会力量参与救援，共有XX余个社会组织和志愿者团队参与抗台救灾工作。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社会力量参与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救援力量投入情况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89" r="2298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管委会提前做好救援物资储备工作，包括食品、饮用水、毛毯、帐篷等生活必需品，以及橡皮艇、发电机等应急设备。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根据受灾地区的需求，管委会及时调配救援物资，确保受灾群众的基本生活需求得到满足。同时，加强与周边地区的协调合作，实现资源共享和互补。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物资调配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在保障道路通畅的前提下，积极协调交通部门和相关运输企业，确保救援物资能够及时、安全地运抵受灾地区。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物资运输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救援物资调配情况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抗台救灾工作具体成果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安置点设置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根据实际需要，管委会在多个地点设置了临时安置点，配备了必要的生活设施，确保转移人员的基本生活需求得到满足。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转移安置人数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在台风来临前，管委会组织相关人员对可能受影响的居民进行转移，共计转移安置人数达到XX人。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医疗卫生保障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管委会协调医疗卫生部门，在安置点提供医疗卫生服务，对受伤人员进行及时救治，并开展卫生防疫工作，确保安置点的卫生安全。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人员转移安置情况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台风过后，管委会组织人员对受损道路进行紧急抢修，共修复道路XX公里，确保了交通的畅通。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道路抢修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管委会协调电力部门，对受损的供电设施进行抢修，恢复了大部分地区的供电，保障了居民的基本生活用电需求。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供电设施恢复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管委会组织通讯运营商对受损的通讯设施进行抢修，恢复了通讯信号，保障了救援指挥和居民通讯的畅通。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通讯设施恢复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基础设施抢修情况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生产资料保障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管委会协调相关部门，为受灾农户提供必要的生产资料支持，如种子、肥料、农药等，确保恢复生产的顺利进行。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技术指导服务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管委会组织农业技术人员深入受灾地区，为农户提供技术指导服务，帮助农户解决恢复生产过程中遇到的技术问题。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农业损失评估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管委会组织农业部门对受灾地区的农业损失进行评估，制定了相应的恢复生产计划。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农业生产恢复情况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https://d.book118.com/385013223320011102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2024-09-11T21:53:21.216</cp:lastPrinted>
  <dcterms:created xsi:type="dcterms:W3CDTF">2024-09-11T13:53:21Z</dcterms:created>
  <dcterms:modified xsi:type="dcterms:W3CDTF">2024-09-11T13:53:23Z</dcterms:modified>
</cp:coreProperties>
</file>