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3E4723-308E-4BF5-80D5-C503643A04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1A3D75-16C7-4706-B0ED-07A197D189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EA5AA0-60E2-4C39-A03D-1BC4460A5F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8D0BAF-F764-4E3F-BC5F-B18B6A234F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A76111-23A5-439B-B0E5-7204C32262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15210E-9AF1-4667-B555-751B2AF9C4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725DB5-AC08-40C1-88EB-480E66C6EC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957AFD-A4F5-4877-A546-760AA6C541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08C732-CE16-4AD2-AF3D-F1FD4CF016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074C46-40B7-42DE-B426-6BA91A0431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F69F8A-0C5C-4831-B7FD-809DFB3C03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5022123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售后服务中的定期维护与检验</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售后服务概述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定期维护与检验的意义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定期维护与检验的内容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定期维护与检验的实施步骤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定期维护与检验的挑战与解决方案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定期维护与检验的未来发展趋势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售后服务概述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125" r="2312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4641" r="3464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售后服务是指在产品销售后，由厂商、销售商或服务商提供的各种服务活动，旨在确保客户满意并维持产品性能。</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优质的售后服务可以提高客户满意度，增强品牌忠诚度，促进口碑传播和重复购买。</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跟踪与回访</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对处理结果进行跟踪，确保问题得到解决，并进行客户满意度回访。</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实施解决</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按照解决方案和计划，进行维修、更换或退货等处理。</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解决方案制定</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根据问题性质，制定相应的解决方案和计划。</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客户反馈</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接收并记录客户的问题、意见或建议。</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问题诊断</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分析并确定问题的性质、原因和影响范围。</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售后服务流程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08" r="13208"/>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客户满意度</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衡量客户对产品或服务满意程度的指标，通常通过调查问卷、评分等方式获取。</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客户忠诚度</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反映客户对品牌或产品的信任和依赖程度，表现为重复购买、推荐给他人等行为。</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提高措施</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提供个性化服务、加强与客户沟通、优化售后服务流程等。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客户满意度与忠诚度</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定期维护与检验的意义</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通过定期维护和检验，可以及早发现设备或产品中存在的潜在问题，避免故障的发生。</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及时发现潜在问题</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定期维护可以确保设备始终处于良好状态，减少因故障导致的停机时间，提高生产效率。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减少停机时间</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某些设备或产品如果存在隐患而未及时处理，可能会引发事故，定期维护有助于降低这种风险。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避免事故风险</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预防故障发生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保持良好状态</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通过定期维护和检验，可以确保设备或产品始终处于良好状态，从而延长其使用寿命。</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减少磨损和损坏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定期维护可以及时发现并处理设备或产品的磨损和损坏，避免问题扩大，从而延长使用寿命。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及时更换易损件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在定期维护过程中，可以及时发现并更换易损件，避免因易损件损坏而影响整个设备或产品的使用寿命。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延长产品使用寿命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4969" b="496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4969" b="496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8363" b="836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提高客户满意度</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确保产品性能</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通过定期维护和检验，可以确保产品始终处于最佳性能状态，从而满足客户的需求和期望。</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提高服务质量</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定期维护和检验是售后服务的重要组成部分，提供高质量的维护和检验服务可以提高客户对品牌的信任度和满意度。</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增强客户黏性</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通过提供优质的售后服务，包括定期维护和检验，可以增强客户对品牌的忠诚度，促进再次购买和推荐给他人。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定期维护与检验的内容</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定期清理设备表面和内部的灰尘、污垢，保持设备干净整洁。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清洁设备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500" r="15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检查设备运行状态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更换易损件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542" r="16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每日检查设备各项功能是否正常，如有问题及时处理。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定期更换设备中易损件，如滤网、密封件等，保证设备正常运行。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日常维护与保养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对设备进行全面的检查，包括电气系统、机械系统、液压系统等。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全面检查</a:t>
            </a:r>
          </a:p>
        </p:txBody>
      </p:sp>
      <p:pic>
        <p:nvPicPr>
          <p:cNvPr id="5" name="Picture 5"/>
          <p:cNvPicPr>
            <a:picLocks noChangeAspect="1"/>
          </p:cNvPicPr>
          <p:nvPr/>
        </p:nvPicPr>
        <p:blipFill>
          <a:blip r:embed="rId2"/>
          <a:srcRect l="16750" r="167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根据检查结果，对设备参数进行调整，优化设备性能。</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调整设备参数</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更换设备中磨损严重的部件，保证设备的稳定性和安全性。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更换磨损件</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定期深度维护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故障诊断</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对影响设备运行的严重故障进行紧急处理，恢复设备基本功能。</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紧急处理</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维修与更换</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跟踪与反馈</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对维修过程进行跟踪，及时向客户反馈维修进展和结果。</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利用专业工具和经验对设备故障进行诊断，找出故障原因。</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对故障部件进行维修或更换，确保设备恢复正常运行。</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故障排查与修复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定期维护与检验的实施步骤</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https://d.book118.com/385022123023011101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2024-09-09T08:43:33.733</cp:lastPrinted>
  <dcterms:created xsi:type="dcterms:W3CDTF">2024-09-09T00:43:33Z</dcterms:created>
  <dcterms:modified xsi:type="dcterms:W3CDTF">2024-09-09T00:43:36Z</dcterms:modified>
</cp:coreProperties>
</file>