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DE9918-A0BA-42DC-82E3-C82072351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E63A1-5056-47A1-AA99-D6F0F0453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85346A-D93D-4223-9F14-4F56F3394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E66426-C9FA-4737-9EA1-30F1B63782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87ECB1-B22E-4241-80CD-D96CD9DEB8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6A0C93-0E1C-4C35-9C2C-8241E96EA4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981C0B-782B-4761-96E3-C8E44B3000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E2EB4-7117-4A74-B30A-5187DA5BD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196C7F-5EAE-4319-8DBB-4C7C9FDC2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18BA1-2939-415E-9D70-8FF53F2EE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D1E7E-3F82-477D-BEF7-49DF03B7D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22304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智能机器人性能比较与分析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智能机器人特性与性能评估指标
 智能机器人任务执行能力比较分析
 智能机器人环境适应性比较分析
 智能机器人自主决策能力比较分析
 智能机器人人机交互能力比较分析
 智能机器人学习能力比较分析
 智能机器人安全可靠性比较分析
 智能机器人经济效益比较分析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智能机器人特性与性能评估指标</a:t>
            </a:r>
          </a:p>
        </p:txBody>
      </p:sp>
      <p:sp>
        <p:nvSpPr>
          <p:cNvPr id="3" name="Subtitle 2"/>
          <p:cNvSpPr>
            <a:spLocks noGrp="1"/>
          </p:cNvSpPr>
          <p:nvPr>
            <p:ph type="subTitle" idx="1"/>
          </p:nvPr>
        </p:nvSpPr>
        <p:spPr/>
        <p:txBody>
          <a:bodyPr/>
          <a:lstStyle/>
          <a:p>
            <a:r>
              <a:t>智能机器人性能比较与分析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智能机器人特性与性能评估指标</a:t>
            </a:r>
          </a:p>
        </p:txBody>
      </p:sp>
      <p:sp>
        <p:nvSpPr>
          <p:cNvPr id="3" name="Text Placeholder 2"/>
          <p:cNvSpPr>
            <a:spLocks noGrp="1"/>
          </p:cNvSpPr>
          <p:nvPr>
            <p:ph type="body" idx="1"/>
          </p:nvPr>
        </p:nvSpPr>
        <p:spPr/>
        <p:txBody>
          <a:bodyPr/>
          <a:lstStyle/>
          <a:p>
            <a:r>
              <a:t>智能机器人特性</a:t>
            </a:r>
          </a:p>
        </p:txBody>
      </p:sp>
      <p:sp>
        <p:nvSpPr>
          <p:cNvPr id="4" name="Content Placeholder 3"/>
          <p:cNvSpPr>
            <a:spLocks noGrp="1"/>
          </p:cNvSpPr>
          <p:nvPr>
            <p:ph sz="half" idx="2"/>
          </p:nvPr>
        </p:nvSpPr>
        <p:spPr/>
        <p:txBody>
          <a:bodyPr/>
          <a:lstStyle/>
          <a:p>
            <a:r>
              <a:t>1. 自主性：智能机器人能够在有限的外部指令下，独立完成预定任务或解决未知的问题，实现自主决策和自主行动。</a:t>
            </a:r>
          </a:p>
          <a:p>
            <a:r>
              <a:t>2. 感知能力：智能机器人能够通过视觉、听觉、触觉等多种传感器，感知和理解周围环境，获取丰富的信息资料。</a:t>
            </a:r>
          </a:p>
          <a:p>
            <a:r>
              <a:t>3. 学习能力：智能机器人能够通过经验学习或知识学习，不断优化自身行为和决策，提高智能水平和任务执行效率。</a:t>
            </a:r>
          </a:p>
          <a:p>
            <a:r>
              <a:t>4. 适应能力：智能机器人能够根据环境或任务的变化，灵活调整自身行为和策略，以适应不同的任务或场景。</a:t>
            </a:r>
          </a:p>
          <a:p>
            <a:r>
              <a:t>5. 交互能力：智能机器人能够与人类或其他智能体进行自然而有效的交流与合作，帮助人类解决问题或完成任务。</a:t>
            </a:r>
          </a:p>
        </p:txBody>
      </p:sp>
      <p:sp>
        <p:nvSpPr>
          <p:cNvPr id="5" name="Text Placeholder 4"/>
          <p:cNvSpPr>
            <a:spLocks noGrp="1"/>
          </p:cNvSpPr>
          <p:nvPr>
            <p:ph type="body" idx="3"/>
          </p:nvPr>
        </p:nvSpPr>
        <p:spPr/>
        <p:txBody>
          <a:bodyPr/>
          <a:lstStyle/>
          <a:p>
            <a:r>
              <a:t>智能机器人性能评估指标</a:t>
            </a:r>
          </a:p>
        </p:txBody>
      </p:sp>
      <p:sp>
        <p:nvSpPr>
          <p:cNvPr id="6" name="Content Placeholder 5"/>
          <p:cNvSpPr>
            <a:spLocks noGrp="1"/>
          </p:cNvSpPr>
          <p:nvPr>
            <p:ph sz="half" idx="4"/>
          </p:nvPr>
        </p:nvSpPr>
        <p:spPr/>
        <p:txBody>
          <a:bodyPr/>
          <a:lstStyle/>
          <a:p>
            <a:r>
              <a:t>1. 任务完成率：指智能机器人能够完成预定任务的比例，反映了智能机器人的整体性能。</a:t>
            </a:r>
          </a:p>
          <a:p>
            <a:r>
              <a:t>2. 任务完成时间：指智能机器人完成预定任务所花费的时间，反映了智能机器人的效率。</a:t>
            </a:r>
          </a:p>
          <a:p>
            <a:r>
              <a:t>3. 任务质量：指智能机器人完成预定任务的质量或准确性，反映了智能机器人的可靠性和准确性。</a:t>
            </a:r>
          </a:p>
          <a:p>
            <a:r>
              <a:t>4. 能耗效率：指智能机器人完成预定任务所消耗的能量，反映了智能机器人的能源效率和环境友好性。</a:t>
            </a:r>
          </a:p>
          <a:p>
            <a:r>
              <a:t>5. 安全性：指智能机器人正常运行且不造成伤害的能力，包括对人类、财产和环境的安全性。</a:t>
            </a:r>
          </a:p>
          <a:p>
            <a:r>
              <a:t>6. 可靠性：指智能机器人稳定运行而不发生故障或错误的能力，反映了智能机器人的可靠性和稳定性。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智能机器人任务执行能力比较分析</a:t>
            </a:r>
          </a:p>
        </p:txBody>
      </p:sp>
      <p:sp>
        <p:nvSpPr>
          <p:cNvPr id="3" name="Subtitle 2"/>
          <p:cNvSpPr>
            <a:spLocks noGrp="1"/>
          </p:cNvSpPr>
          <p:nvPr>
            <p:ph type="subTitle" idx="1"/>
          </p:nvPr>
        </p:nvSpPr>
        <p:spPr/>
        <p:txBody>
          <a:bodyPr/>
          <a:lstStyle/>
          <a:p>
            <a:r>
              <a:t>智能机器人性能比较与分析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智能机器人任务执行能力比较分析</a:t>
            </a:r>
          </a:p>
        </p:txBody>
      </p:sp>
      <p:sp>
        <p:nvSpPr>
          <p:cNvPr id="3" name="Content Placeholder 2"/>
          <p:cNvSpPr>
            <a:spLocks noGrp="1"/>
          </p:cNvSpPr>
          <p:nvPr>
            <p:ph sz="half" idx="2"/>
          </p:nvPr>
        </p:nvSpPr>
        <p:spPr/>
        <p:txBody>
          <a:bodyPr/>
          <a:lstStyle/>
          <a:p>
            <a:r>
              <a:t>1. 任务完成率：任务完成率是指智能机器人能够完成任务的比例，是评价智能机器人任务执行能力的重要指标。</a:t>
            </a:r>
          </a:p>
          <a:p>
            <a:r>
              <a:t>2. 任务完成时间：任务完成时间是指智能机器人完成任务所花费的时间，是评价智能机器人任务执行效率的重要指标。</a:t>
            </a:r>
          </a:p>
          <a:p>
            <a:r>
              <a:t>3. 任务执行质量：任务执行质量是指智能机器人完成任务的质量，是评价智能机器人任务执行能力的重要指标。</a:t>
            </a:r>
          </a:p>
        </p:txBody>
      </p:sp>
      <p:sp>
        <p:nvSpPr>
          <p:cNvPr id="4" name="Text Placeholder 3"/>
          <p:cNvSpPr>
            <a:spLocks noGrp="1"/>
          </p:cNvSpPr>
          <p:nvPr>
            <p:ph type="body" idx="3"/>
          </p:nvPr>
        </p:nvSpPr>
        <p:spPr/>
        <p:txBody>
          <a:bodyPr/>
          <a:lstStyle/>
          <a:p>
            <a:r>
              <a:t>智能机器人任务执行能力影响因素</a:t>
            </a:r>
          </a:p>
        </p:txBody>
      </p:sp>
      <p:sp>
        <p:nvSpPr>
          <p:cNvPr id="5" name="Content Placeholder 4"/>
          <p:cNvSpPr>
            <a:spLocks noGrp="1"/>
          </p:cNvSpPr>
          <p:nvPr>
            <p:ph sz="half" idx="4"/>
          </p:nvPr>
        </p:nvSpPr>
        <p:spPr/>
        <p:txBody>
          <a:bodyPr/>
          <a:lstStyle/>
          <a:p>
            <a:r>
              <a:t>1. 智能机器人的硬件性能：智能机器人的硬件性能对任务执行能力有重要影响，包括处理器性能、内存容量、存储容量、传感器性能等。</a:t>
            </a:r>
          </a:p>
          <a:p>
            <a:r>
              <a:t>2. 智能机器人的软件性能：智能机器人的软件性能对任务执行能力有重要影响，包括操作系统性能、应用程序性能、算法性能等。</a:t>
            </a:r>
          </a:p>
          <a:p>
            <a:r>
              <a:t>3. 智能机器人的环境条件：智能机器人的环境条件对任务执行能力有重要影响，包括温度、湿度、光照、噪声等。</a:t>
            </a:r>
          </a:p>
        </p:txBody>
      </p:sp>
      <p:sp>
        <p:nvSpPr>
          <p:cNvPr id="6" name="Text Placeholder 5"/>
          <p:cNvSpPr>
            <a:spLocks noGrp="1"/>
          </p:cNvSpPr>
          <p:nvPr>
            <p:ph type="body" idx="1"/>
          </p:nvPr>
        </p:nvSpPr>
        <p:spPr/>
        <p:txBody>
          <a:bodyPr/>
          <a:lstStyle/>
          <a:p>
            <a:r>
              <a:t>智能机器人任务执行能力评价指标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智能机器人任务执行能力比较分析</a:t>
            </a:r>
          </a:p>
        </p:txBody>
      </p:sp>
      <p:sp>
        <p:nvSpPr>
          <p:cNvPr id="3" name="Text Placeholder 2"/>
          <p:cNvSpPr>
            <a:spLocks noGrp="1"/>
          </p:cNvSpPr>
          <p:nvPr>
            <p:ph type="body" idx="1"/>
          </p:nvPr>
        </p:nvSpPr>
        <p:spPr/>
        <p:txBody>
          <a:bodyPr/>
          <a:lstStyle/>
          <a:p>
            <a:r>
              <a:t>智能机器人任务执行能力前沿技术</a:t>
            </a:r>
          </a:p>
        </p:txBody>
      </p:sp>
      <p:sp>
        <p:nvSpPr>
          <p:cNvPr id="4" name="Content Placeholder 3"/>
          <p:cNvSpPr>
            <a:spLocks noGrp="1"/>
          </p:cNvSpPr>
          <p:nvPr>
            <p:ph sz="half" idx="2"/>
          </p:nvPr>
        </p:nvSpPr>
        <p:spPr/>
        <p:txBody>
          <a:bodyPr/>
          <a:lstStyle/>
          <a:p>
            <a:r>
              <a:t>1. 人工智能技术：人工智能技术是智能机器人任务执行能力发展的重要推动力，包括机器学习、深度学习、自然语言处理、计算机视觉等。</a:t>
            </a:r>
          </a:p>
          <a:p>
            <a:r>
              <a:t>2. 传感器技术：传感器技术是智能机器人感知环境的重要手段，包括摄像头、麦克风、激光雷达等。</a:t>
            </a:r>
          </a:p>
          <a:p>
            <a:r>
              <a:t>3. 执行器技术：执行器技术是智能机器人执行任务的重要手段，包括电机、伺服电机、步进电机等。</a:t>
            </a:r>
          </a:p>
        </p:txBody>
      </p:sp>
      <p:sp>
        <p:nvSpPr>
          <p:cNvPr id="5" name="Text Placeholder 4"/>
          <p:cNvSpPr>
            <a:spLocks noGrp="1"/>
          </p:cNvSpPr>
          <p:nvPr>
            <p:ph type="body" idx="3"/>
          </p:nvPr>
        </p:nvSpPr>
        <p:spPr/>
        <p:txBody>
          <a:bodyPr/>
          <a:lstStyle/>
          <a:p>
            <a:r>
              <a:t>智能机器人任务执行能力发展趋势</a:t>
            </a:r>
          </a:p>
        </p:txBody>
      </p:sp>
      <p:sp>
        <p:nvSpPr>
          <p:cNvPr id="6" name="Content Placeholder 5"/>
          <p:cNvSpPr>
            <a:spLocks noGrp="1"/>
          </p:cNvSpPr>
          <p:nvPr>
            <p:ph sz="half" idx="4"/>
          </p:nvPr>
        </p:nvSpPr>
        <p:spPr/>
        <p:txBody>
          <a:bodyPr/>
          <a:lstStyle/>
          <a:p>
            <a:r>
              <a:t>1. 智能机器人任务执行能力将变得更加智能：智能机器人将能够更好地理解任务目标，并能够根据任务目标自主地规划和执行任务。</a:t>
            </a:r>
          </a:p>
          <a:p>
            <a:r>
              <a:t>2. 智能机器人任务执行能力将变得更加高效：智能机器人将能够更快地完成任务，并能够在更短的时间内完成更多的任务。</a:t>
            </a:r>
          </a:p>
          <a:p>
            <a:r>
              <a:t>3. 智能机器人任务执行能力将变得更加可靠：智能机器人将能够在更恶劣的环境下执行任务，并能够更好地应对各种突发情况。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智能机器人任务执行能力比较分析</a:t>
            </a:r>
          </a:p>
        </p:txBody>
      </p:sp>
      <p:sp>
        <p:nvSpPr>
          <p:cNvPr id="3" name="Text Placeholder 2"/>
          <p:cNvSpPr>
            <a:spLocks noGrp="1"/>
          </p:cNvSpPr>
          <p:nvPr>
            <p:ph type="body" idx="1"/>
          </p:nvPr>
        </p:nvSpPr>
        <p:spPr/>
        <p:txBody>
          <a:bodyPr/>
          <a:lstStyle/>
          <a:p>
            <a:r>
              <a:t>智能机器人任务执行能力挑战</a:t>
            </a:r>
          </a:p>
        </p:txBody>
      </p:sp>
      <p:sp>
        <p:nvSpPr>
          <p:cNvPr id="4" name="Content Placeholder 3"/>
          <p:cNvSpPr>
            <a:spLocks noGrp="1"/>
          </p:cNvSpPr>
          <p:nvPr>
            <p:ph sz="half" idx="2"/>
          </p:nvPr>
        </p:nvSpPr>
        <p:spPr/>
        <p:txBody>
          <a:bodyPr/>
          <a:lstStyle/>
          <a:p>
            <a:r>
              <a:t>1. 智能机器人任务执行能力受限于硬件性能：智能机器人的硬件性能有限，这限制了智能机器人任务执行能力的提升。</a:t>
            </a:r>
          </a:p>
          <a:p>
            <a:r>
              <a:t>2. 智能机器人任务执行能力受限于软件性能：智能机器人的软件性能有限，这限制了智能机器人任务执行能力的提升。</a:t>
            </a:r>
          </a:p>
          <a:p>
            <a:r>
              <a:t>3. 智能机器人任务执行能力受限于环境条件：智能机器人的环境条件有限，这限制了智能机器人任务执行能力的提升。</a:t>
            </a:r>
          </a:p>
        </p:txBody>
      </p:sp>
      <p:sp>
        <p:nvSpPr>
          <p:cNvPr id="5" name="Text Placeholder 4"/>
          <p:cNvSpPr>
            <a:spLocks noGrp="1"/>
          </p:cNvSpPr>
          <p:nvPr>
            <p:ph type="body" idx="3"/>
          </p:nvPr>
        </p:nvSpPr>
        <p:spPr/>
        <p:txBody>
          <a:bodyPr/>
          <a:lstStyle/>
          <a:p>
            <a:r>
              <a:t>智能机器人任务执行能力未来研究方向</a:t>
            </a:r>
          </a:p>
        </p:txBody>
      </p:sp>
      <p:sp>
        <p:nvSpPr>
          <p:cNvPr id="6" name="Content Placeholder 5"/>
          <p:cNvSpPr>
            <a:spLocks noGrp="1"/>
          </p:cNvSpPr>
          <p:nvPr>
            <p:ph sz="half" idx="4"/>
          </p:nvPr>
        </p:nvSpPr>
        <p:spPr/>
        <p:txBody>
          <a:bodyPr/>
          <a:lstStyle/>
          <a:p>
            <a:r>
              <a:t>1. 智能机器人硬件性能的研究：研究新的智能机器人硬件技术，以提高智能机器人的硬件性能。</a:t>
            </a:r>
          </a:p>
          <a:p>
            <a:r>
              <a:t>2. 智能机器人软件性能的研究：研究新的智能机器人软件技术，以提高智能机器人的软件性能。</a:t>
            </a:r>
          </a:p>
          <a:p>
            <a:r>
              <a:t>3. 智能机器人环境条件的研究：研究新的智能机器人环境条件控制技术，以提高智能机器人在恶劣环境下的任务执行能力。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智能机器人环境适应性比较分析</a:t>
            </a:r>
          </a:p>
        </p:txBody>
      </p:sp>
      <p:sp>
        <p:nvSpPr>
          <p:cNvPr id="3" name="Subtitle 2"/>
          <p:cNvSpPr>
            <a:spLocks noGrp="1"/>
          </p:cNvSpPr>
          <p:nvPr>
            <p:ph type="subTitle" idx="1"/>
          </p:nvPr>
        </p:nvSpPr>
        <p:spPr/>
        <p:txBody>
          <a:bodyPr/>
          <a:lstStyle/>
          <a:p>
            <a:r>
              <a:t>智能机器人性能比较与分析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智能机器人环境适应性比较分析</a:t>
            </a:r>
          </a:p>
        </p:txBody>
      </p:sp>
      <p:sp>
        <p:nvSpPr>
          <p:cNvPr id="3" name="Text Placeholder 2"/>
          <p:cNvSpPr>
            <a:spLocks noGrp="1"/>
          </p:cNvSpPr>
          <p:nvPr>
            <p:ph type="body" idx="1"/>
          </p:nvPr>
        </p:nvSpPr>
        <p:spPr/>
        <p:txBody>
          <a:bodyPr/>
          <a:lstStyle/>
          <a:p>
            <a:r>
              <a:t>传感器融合与多模态感知</a:t>
            </a:r>
          </a:p>
        </p:txBody>
      </p:sp>
      <p:sp>
        <p:nvSpPr>
          <p:cNvPr id="4" name="Content Placeholder 3"/>
          <p:cNvSpPr>
            <a:spLocks noGrp="1"/>
          </p:cNvSpPr>
          <p:nvPr>
            <p:ph sz="half" idx="2"/>
          </p:nvPr>
        </p:nvSpPr>
        <p:spPr/>
        <p:txBody>
          <a:bodyPr/>
          <a:lstStyle/>
          <a:p>
            <a:r>
              <a:t>1. 传感器融合是指将来自不同传感器的数据进行融合，以获得更准确和可靠的信息。</a:t>
            </a:r>
          </a:p>
          <a:p>
            <a:r>
              <a:t>2. 多模态感知是指机器人能够同时使用多种传感器来感知环境，以获得更丰富和全面的信息。</a:t>
            </a:r>
          </a:p>
          <a:p>
            <a:r>
              <a:t>3. 传感器融合和多模态感知对于智能机器人的环境适应性至关重要，可以帮助机器人更好地理解和应对复杂多变的环境。</a:t>
            </a:r>
          </a:p>
        </p:txBody>
      </p:sp>
      <p:sp>
        <p:nvSpPr>
          <p:cNvPr id="5" name="Text Placeholder 4"/>
          <p:cNvSpPr>
            <a:spLocks noGrp="1"/>
          </p:cNvSpPr>
          <p:nvPr>
            <p:ph type="body" idx="3"/>
          </p:nvPr>
        </p:nvSpPr>
        <p:spPr/>
        <p:txBody>
          <a:bodyPr/>
          <a:lstStyle/>
          <a:p>
            <a:r>
              <a:t>自主学习与适应</a:t>
            </a:r>
          </a:p>
        </p:txBody>
      </p:sp>
      <p:sp>
        <p:nvSpPr>
          <p:cNvPr id="6" name="Content Placeholder 5"/>
          <p:cNvSpPr>
            <a:spLocks noGrp="1"/>
          </p:cNvSpPr>
          <p:nvPr>
            <p:ph sz="half" idx="4"/>
          </p:nvPr>
        </p:nvSpPr>
        <p:spPr/>
        <p:txBody>
          <a:bodyPr/>
          <a:lstStyle/>
          <a:p>
            <a:r>
              <a:t>1. 自主学习是指机器人能够通过经验来学习和适应环境，从而提高自己的性能。</a:t>
            </a:r>
          </a:p>
          <a:p>
            <a:r>
              <a:t>2. 自适应是指机器人能够根据环境的变化来调整自己的行为和策略，从而提高自己的适应性。</a:t>
            </a:r>
          </a:p>
          <a:p>
            <a:r>
              <a:t>3. 自主学习和适应对于智能机器人的环境适应性至关重要，可以帮助机器人更好地应对未知和动态的环境。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智能机器人环境适应性比较分析</a:t>
            </a:r>
          </a:p>
        </p:txBody>
      </p:sp>
      <p:sp>
        <p:nvSpPr>
          <p:cNvPr id="3" name="Text Placeholder 2"/>
          <p:cNvSpPr>
            <a:spLocks noGrp="1"/>
          </p:cNvSpPr>
          <p:nvPr>
            <p:ph type="body" idx="1"/>
          </p:nvPr>
        </p:nvSpPr>
        <p:spPr/>
        <p:txBody>
          <a:bodyPr/>
          <a:lstStyle/>
          <a:p>
            <a:r>
              <a:t>决策与规划</a:t>
            </a:r>
          </a:p>
        </p:txBody>
      </p:sp>
      <p:sp>
        <p:nvSpPr>
          <p:cNvPr id="4" name="Content Placeholder 3"/>
          <p:cNvSpPr>
            <a:spLocks noGrp="1"/>
          </p:cNvSpPr>
          <p:nvPr>
            <p:ph sz="half" idx="2"/>
          </p:nvPr>
        </p:nvSpPr>
        <p:spPr/>
        <p:txBody>
          <a:bodyPr/>
          <a:lstStyle/>
          <a:p>
            <a:r>
              <a:t>1. 决策是指机器人根据感知到的环境信息和自己的目标来选择行动。</a:t>
            </a:r>
          </a:p>
          <a:p>
            <a:r>
              <a:t>2. 规划是指机器人根据决策的结果来确定行动的具体步骤。</a:t>
            </a:r>
          </a:p>
          <a:p>
            <a:r>
              <a:t>3. 决策与规划对于智能机器人的环境适应性至关重要，可以帮助机器人做出合理的决策和规划，从而提高自己的行动效率和安全性。</a:t>
            </a:r>
          </a:p>
        </p:txBody>
      </p:sp>
      <p:sp>
        <p:nvSpPr>
          <p:cNvPr id="5" name="Text Placeholder 4"/>
          <p:cNvSpPr>
            <a:spLocks noGrp="1"/>
          </p:cNvSpPr>
          <p:nvPr>
            <p:ph type="body" idx="3"/>
          </p:nvPr>
        </p:nvSpPr>
        <p:spPr/>
        <p:txBody>
          <a:bodyPr/>
          <a:lstStyle/>
          <a:p>
            <a:r>
              <a:t>协作与交互</a:t>
            </a:r>
          </a:p>
        </p:txBody>
      </p:sp>
      <p:sp>
        <p:nvSpPr>
          <p:cNvPr id="6" name="Content Placeholder 5"/>
          <p:cNvSpPr>
            <a:spLocks noGrp="1"/>
          </p:cNvSpPr>
          <p:nvPr>
            <p:ph sz="half" idx="4"/>
          </p:nvPr>
        </p:nvSpPr>
        <p:spPr/>
        <p:txBody>
          <a:bodyPr/>
          <a:lstStyle/>
          <a:p>
            <a:r>
              <a:t>1. 协作是指机器人与其他机器人或人类协同工作，以完成共同的目标。</a:t>
            </a:r>
          </a:p>
          <a:p>
            <a:r>
              <a:t>2. 交互是指机器人与其他机器人或人类进行信息交流和沟通，以实现协作。</a:t>
            </a:r>
          </a:p>
          <a:p>
            <a:r>
              <a:t>3. 协作与交互对于智能机器人的环境适应性至关重要，可以帮助机器人更好地适应复杂多变的环境，提高工作效率。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智能机器人环境适应性比较分析</a:t>
            </a:r>
          </a:p>
        </p:txBody>
      </p:sp>
      <p:sp>
        <p:nvSpPr>
          <p:cNvPr id="3" name="Content Placeholder 2"/>
          <p:cNvSpPr>
            <a:spLocks noGrp="1"/>
          </p:cNvSpPr>
          <p:nvPr>
            <p:ph sz="half" idx="2"/>
          </p:nvPr>
        </p:nvSpPr>
        <p:spPr/>
        <p:txBody>
          <a:bodyPr/>
          <a:lstStyle/>
          <a:p>
            <a:r>
              <a:t>1. 人机交互是指机器人与人类之间的信息交流和沟通。</a:t>
            </a:r>
          </a:p>
          <a:p>
            <a:r>
              <a:t>2. 认知是指机器人对环境信息的理解和处理。</a:t>
            </a:r>
          </a:p>
          <a:p>
            <a:r>
              <a:t>3. 人机交互与认知对于智能机器人的环境适应性至关重要，可以帮助机器人更好地理解人类意图，提高人机交互的自然性和有效性。</a:t>
            </a:r>
          </a:p>
        </p:txBody>
      </p:sp>
      <p:sp>
        <p:nvSpPr>
          <p:cNvPr id="4" name="Text Placeholder 3"/>
          <p:cNvSpPr>
            <a:spLocks noGrp="1"/>
          </p:cNvSpPr>
          <p:nvPr>
            <p:ph type="body" idx="3"/>
          </p:nvPr>
        </p:nvSpPr>
        <p:spPr/>
        <p:txBody>
          <a:bodyPr/>
          <a:lstStyle/>
          <a:p>
            <a:r>
              <a:t>安全与可靠性</a:t>
            </a:r>
          </a:p>
        </p:txBody>
      </p:sp>
      <p:sp>
        <p:nvSpPr>
          <p:cNvPr id="5" name="Content Placeholder 4"/>
          <p:cNvSpPr>
            <a:spLocks noGrp="1"/>
          </p:cNvSpPr>
          <p:nvPr>
            <p:ph sz="half" idx="4"/>
          </p:nvPr>
        </p:nvSpPr>
        <p:spPr/>
        <p:txBody>
          <a:bodyPr/>
          <a:lstStyle/>
          <a:p>
            <a:r>
              <a:t>1. 安全是指机器人能够在各种环境中安全运行，而不会对人类或环境造成伤害。</a:t>
            </a:r>
          </a:p>
          <a:p>
            <a:r>
              <a:t>2. 可靠性是指机器人能够在各种环境中稳定可靠地运行。</a:t>
            </a:r>
          </a:p>
          <a:p>
            <a:r>
              <a:t>3. 安全与可靠性对于智能机器人的环境适应性至关重要，可以保障机器人在各种环境中安全运行，提高机器人的应用价值。</a:t>
            </a:r>
          </a:p>
        </p:txBody>
      </p:sp>
      <p:sp>
        <p:nvSpPr>
          <p:cNvPr id="6" name="Text Placeholder 5"/>
          <p:cNvSpPr>
            <a:spLocks noGrp="1"/>
          </p:cNvSpPr>
          <p:nvPr>
            <p:ph type="body" idx="1"/>
          </p:nvPr>
        </p:nvSpPr>
        <p:spPr/>
        <p:txBody>
          <a:bodyPr/>
          <a:lstStyle/>
          <a:p>
            <a:r>
              <a:t>人机交互与认知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智能机器人自主决策能力比较分析</a:t>
            </a:r>
          </a:p>
        </p:txBody>
      </p:sp>
      <p:sp>
        <p:nvSpPr>
          <p:cNvPr id="3" name="Subtitle 2"/>
          <p:cNvSpPr>
            <a:spLocks noGrp="1"/>
          </p:cNvSpPr>
          <p:nvPr>
            <p:ph type="subTitle" idx="1"/>
          </p:nvPr>
        </p:nvSpPr>
        <p:spPr/>
        <p:txBody>
          <a:bodyPr/>
          <a:lstStyle/>
          <a:p>
            <a:r>
              <a:t>智能机器人性能比较与分析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智能机器人自主决策能力比较分析</a:t>
            </a:r>
          </a:p>
        </p:txBody>
      </p:sp>
      <p:sp>
        <p:nvSpPr>
          <p:cNvPr id="3" name="Text Placeholder 2"/>
          <p:cNvSpPr>
            <a:spLocks noGrp="1"/>
          </p:cNvSpPr>
          <p:nvPr>
            <p:ph type="body" idx="1"/>
          </p:nvPr>
        </p:nvSpPr>
        <p:spPr/>
        <p:txBody>
          <a:bodyPr/>
          <a:lstStyle/>
          <a:p>
            <a:r>
              <a:t>智能机器人自主决策能力的架构</a:t>
            </a:r>
          </a:p>
        </p:txBody>
      </p:sp>
      <p:sp>
        <p:nvSpPr>
          <p:cNvPr id="4" name="Content Placeholder 3"/>
          <p:cNvSpPr>
            <a:spLocks noGrp="1"/>
          </p:cNvSpPr>
          <p:nvPr>
            <p:ph sz="half" idx="2"/>
          </p:nvPr>
        </p:nvSpPr>
        <p:spPr/>
        <p:txBody>
          <a:bodyPr/>
          <a:lstStyle/>
          <a:p>
            <a:r>
              <a:t>1. 智能机器人的自主决策能力架构通常包括感知层、决策层和执行层三个部分。</a:t>
            </a:r>
          </a:p>
          <a:p>
            <a:r>
              <a:t>2. 感知层负责采集和处理环境信息，决策层负责根据感知信息做出决策，执行层负责执行决策。</a:t>
            </a:r>
          </a:p>
          <a:p>
            <a:r>
              <a:t>3. 智能机器人的自主决策能力通常采用分布式或集中式架构。分布式架构中，决策层和执行层分布在多个节点上，集中式架构中，决策层和执行层集中在一个节点上。</a:t>
            </a:r>
          </a:p>
        </p:txBody>
      </p:sp>
      <p:sp>
        <p:nvSpPr>
          <p:cNvPr id="5" name="Text Placeholder 4"/>
          <p:cNvSpPr>
            <a:spLocks noGrp="1"/>
          </p:cNvSpPr>
          <p:nvPr>
            <p:ph type="body" idx="3"/>
          </p:nvPr>
        </p:nvSpPr>
        <p:spPr/>
        <p:txBody>
          <a:bodyPr/>
          <a:lstStyle/>
          <a:p>
            <a:r>
              <a:t>智能机器人自主决策能力的算法</a:t>
            </a:r>
          </a:p>
        </p:txBody>
      </p:sp>
      <p:sp>
        <p:nvSpPr>
          <p:cNvPr id="6" name="Content Placeholder 5"/>
          <p:cNvSpPr>
            <a:spLocks noGrp="1"/>
          </p:cNvSpPr>
          <p:nvPr>
            <p:ph sz="half" idx="4"/>
          </p:nvPr>
        </p:nvSpPr>
        <p:spPr/>
        <p:txBody>
          <a:bodyPr/>
          <a:lstStyle/>
          <a:p>
            <a:r>
              <a:t>1. 智能机器人自主决策能力算法通常包括规划算法、控制算法和学习算法。</a:t>
            </a:r>
          </a:p>
          <a:p>
            <a:r>
              <a:t>2. 规划算法负责生成机器人的运动轨迹，控制算法负责控制机器人的运动，学习算法负责让机器人从经验中学习。</a:t>
            </a:r>
          </a:p>
          <a:p>
            <a:r>
              <a:t>3. 智能机器人自主决策能力算法通常采用强化学习、深度学习和神经网络等技术。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智能机器人自主决策能力比较分析</a:t>
            </a:r>
          </a:p>
        </p:txBody>
      </p:sp>
      <p:sp>
        <p:nvSpPr>
          <p:cNvPr id="3" name="Text Placeholder 2"/>
          <p:cNvSpPr>
            <a:spLocks noGrp="1"/>
          </p:cNvSpPr>
          <p:nvPr>
            <p:ph type="body" idx="1"/>
          </p:nvPr>
        </p:nvSpPr>
        <p:spPr/>
        <p:txBody>
          <a:bodyPr/>
          <a:lstStyle/>
          <a:p>
            <a:r>
              <a:t>智能机器人自主决策能力的评价指标</a:t>
            </a:r>
          </a:p>
        </p:txBody>
      </p:sp>
      <p:sp>
        <p:nvSpPr>
          <p:cNvPr id="4" name="Content Placeholder 3"/>
          <p:cNvSpPr>
            <a:spLocks noGrp="1"/>
          </p:cNvSpPr>
          <p:nvPr>
            <p:ph sz="half" idx="2"/>
          </p:nvPr>
        </p:nvSpPr>
        <p:spPr/>
        <p:txBody>
          <a:bodyPr/>
          <a:lstStyle/>
          <a:p>
            <a:r>
              <a:t>1. 智能机器人自主决策能力的评价指标通常包括决策准确率、决策速度、决策鲁棒性和决策效率等。</a:t>
            </a:r>
          </a:p>
          <a:p>
            <a:r>
              <a:t>2. 决策准确率是指机器人做出的决策与最佳决策的接近程度，决策速度是指机器人做出决策所需的时间，决策鲁棒性是指机器人做出的决策对环境变化的适应能力，决策效率是指机器人做出决策所需的计算资源。</a:t>
            </a:r>
          </a:p>
          <a:p>
            <a:r>
              <a:t>3. 智能机器人自主决策能力的评价指标通常采用定量和定性相结合的方法。</a:t>
            </a:r>
          </a:p>
        </p:txBody>
      </p:sp>
      <p:sp>
        <p:nvSpPr>
          <p:cNvPr id="5" name="Text Placeholder 4"/>
          <p:cNvSpPr>
            <a:spLocks noGrp="1"/>
          </p:cNvSpPr>
          <p:nvPr>
            <p:ph type="body" idx="3"/>
          </p:nvPr>
        </p:nvSpPr>
        <p:spPr/>
        <p:txBody>
          <a:bodyPr/>
          <a:lstStyle/>
          <a:p>
            <a:r>
              <a:t>智能机器人自主决策能力的应用场景</a:t>
            </a:r>
          </a:p>
        </p:txBody>
      </p:sp>
      <p:sp>
        <p:nvSpPr>
          <p:cNvPr id="6" name="Content Placeholder 5"/>
          <p:cNvSpPr>
            <a:spLocks noGrp="1"/>
          </p:cNvSpPr>
          <p:nvPr>
            <p:ph sz="half" idx="4"/>
          </p:nvPr>
        </p:nvSpPr>
        <p:spPr/>
        <p:txBody>
          <a:bodyPr/>
          <a:lstStyle/>
          <a:p>
            <a:r>
              <a:t>1. 智能机器人自主决策能力的应用场景包括工业生产、服务业、医疗保健、国防安全、交通运输和太空探索等。</a:t>
            </a:r>
          </a:p>
          <a:p>
            <a:r>
              <a:t>2. 在工业生产中，智能机器人自主决策能力可以用于质量检测、故障诊断和生产过程控制等。</a:t>
            </a:r>
          </a:p>
          <a:p>
            <a:r>
              <a:t>3. 在服务业中，智能机器人自主决策能力可以用于客户服务、餐饮服务和医疗护理等。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https://d.book118.com/385022304134011120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智能机器人特性与性能评估指标</vt:lpstr>
      <vt:lpstr> 智能机器人特性与性能评估指标</vt:lpstr>
      <vt:lpstr> 智能机器人任务执行能力比较分析</vt:lpstr>
      <vt:lpstr> 智能机器人任务执行能力比较分析</vt:lpstr>
      <vt:lpstr> 智能机器人任务执行能力比较分析</vt:lpstr>
      <vt:lpstr> 智能机器人任务执行能力比较分析</vt:lpstr>
      <vt:lpstr> 智能机器人环境适应性比较分析</vt:lpstr>
      <vt:lpstr> 智能机器人环境适应性比较分析</vt:lpstr>
      <vt:lpstr> 智能机器人环境适应性比较分析</vt:lpstr>
      <vt:lpstr> 智能机器人环境适应性比较分析</vt:lpstr>
      <vt:lpstr> 智能机器人自主决策能力比较分析</vt:lpstr>
      <vt:lpstr> 智能机器人自主决策能力比较分析</vt:lpstr>
      <vt:lpstr> 智能机器人自主决策能力比较分析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2024-09-22T22:20:55.200</cp:lastPrinted>
  <dcterms:created xsi:type="dcterms:W3CDTF">2024-09-22T14:20:55Z</dcterms:created>
  <dcterms:modified xsi:type="dcterms:W3CDTF">2024-09-22T14:20:57Z</dcterms:modified>
</cp:coreProperties>
</file>