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3597603-95BD-4509-9CBC-9457A39DCD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9236FA-D925-4094-8FAA-B96B472E4B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F6F32E7-7EF8-4FA0-9D39-86BC2C5928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7C2A09-AB92-4C63-A0F5-3890574120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A411D8C-05F7-4D7A-9BD2-E3071CDE24B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3ECB28-99FF-4110-BF80-E384A423C6B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6966C41-0B8C-4CF9-B4EC-D5396A2CEC4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8D1436-AFB7-4971-8CA6-DAB91FA6E8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297D5C-E4F7-4E50-B913-5E5DEC9DE7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F0435F-ACE2-4B38-B610-E919650A15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3D4CAA-D9D2-41D9-8082-D8E26DAEB5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5023031142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headEnd type="none"/>
            <a:tailEnd type="none"/>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值得一学定价原理与策略</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headEnd type="none"/>
            <a:tailEnd type="none"/>
          </a:ln>
        </p:spPr>
      </p:cxnSp>
      <p:sp>
        <p:nvSpPr>
          <p:cNvPr id="7" name="TextBox 7"/>
          <p:cNvSpPr txBox="1"/>
          <p:nvPr/>
        </p:nvSpPr>
        <p:spPr>
          <a:xfrm>
            <a:off x="3399708"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1500">
                <a:solidFill>
                  <a:srgbClr val="FFFFFF">
                    <a:alpha val="100000"/>
                  </a:srgbClr>
                </a:solidFill>
                <a:latin typeface="Microsoft Yahei"/>
                <a:ea typeface="Microsoft Yahei"/>
                <a:cs typeface="Microsoft Yahei"/>
              </a:rPr>
              <a:t>汇报人：XX</a:t>
            </a:r>
          </a:p>
        </p:txBody>
      </p:sp>
      <p:sp>
        <p:nvSpPr>
          <p:cNvPr id="8" name="TextBox 8"/>
          <p:cNvSpPr txBox="1"/>
          <p:nvPr/>
        </p:nvSpPr>
        <p:spPr>
          <a:xfrm>
            <a:off x="6155002"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500">
                <a:solidFill>
                  <a:srgbClr val="FFFFFF">
                    <a:alpha val="100000"/>
                  </a:srgbClr>
                </a:solidFill>
                <a:latin typeface="Microsoft Yahei"/>
                <a:ea typeface="Microsoft Yahei"/>
                <a:cs typeface="Microsoft Yahei"/>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a:noFill/>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定价基本概念与原理</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常见定价策略与方法</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价格策略制定与实施</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价格策略效果评估与调整</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法律法规对定价影响及合规性考虑</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总结：掌握值得一学定价原理与策略，提升企业竞争力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定价基本概念与原理</a:t>
            </a:r>
          </a:p>
        </p:txBody>
      </p:sp>
      <p:sp>
        <p:nvSpPr>
          <p:cNvPr id="4" name="TextBox 4"/>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9600" b="1">
                <a:solidFill>
                  <a:srgbClr val="FFFFFF">
                    <a:alpha val="100000"/>
                  </a:srgbClr>
                </a:solidFill>
                <a:latin typeface="Microsoft Yahei"/>
                <a:ea typeface="Microsoft Yahei"/>
                <a:cs typeface="Microsoft Yahei"/>
              </a:rPr>
              <a:t>01</a:t>
            </a:r>
          </a:p>
        </p:txBody>
      </p:sp>
      <p:cxnSp>
        <p:nvCxnSpPr>
          <p:cNvPr id="5" name="Connector 5"/>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6" name="Connector 6"/>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定价是企业为产品或服务设定价格的过程，是市场营销策略的重要组成部分。</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合理的定价能够平衡市场需求与供给，实现企业盈利目标，同时影响消费者购买决策和市场竞争格局。</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定价定义及重要性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定价重要性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定价定义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8125" r="8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企业定价的目标通常包括获取利润、扩大市场份额、树立品牌形象等。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定价目标</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制定定价策略时应遵循公平合理、符合市场需求、考虑竞争状况等原则。</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定价原则</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定价目标与原则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891" r="12891"/>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99" r="16699"/>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市场需求</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供给关系</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价格与需求量的关系</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价格与供给量的关系</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市场需求与供给关系</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市场需求是指消费者在一定价格水平下愿意并能够购买的商品或服务的数量。</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价格上升，需求量减少；价格下降，需求量增加。</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市场供给是指在一定价格水平下，生产者愿意并能够提供的商品或服务的数量。</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价格上升，供给量增加；价格下降，供给量减少。</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792" r="19792"/>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市场中的竞争类型包括完全竞争、垄断竞争、寡头竞争和完全垄断，不同类型的竞争对定价策略有不同的影响。</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竞争类型</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了解竞争对手的产品、价格、销售策略等信息，有助于企业制定更有针对性的定价策略。</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竞争对手分析</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在竞争激烈的市场中，企业可能需要采取低价策略以吸引消费者；在竞争较弱的市场中，企业则可能采取高价策略以获取更高的利润。</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竞争环境下的定价策略</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竞争环境对定价影响</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常见定价策略与方法</a:t>
            </a:r>
          </a:p>
        </p:txBody>
      </p:sp>
      <p:sp>
        <p:nvSpPr>
          <p:cNvPr id="4" name="TextBox 4"/>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9600" b="1">
                <a:solidFill>
                  <a:srgbClr val="FFFFFF">
                    <a:alpha val="100000"/>
                  </a:srgbClr>
                </a:solidFill>
                <a:latin typeface="Microsoft Yahei"/>
                <a:ea typeface="Microsoft Yahei"/>
                <a:cs typeface="Microsoft Yahei"/>
              </a:rPr>
              <a:t>02</a:t>
            </a:r>
          </a:p>
        </p:txBody>
      </p:sp>
      <p:cxnSp>
        <p:nvCxnSpPr>
          <p:cNvPr id="5" name="Connector 5"/>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6" name="Connector 6"/>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成本加成定价法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在产品的成本上加上一个固定的利润率来设定价格。这是最简单和常见的定价方法。</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目标收益定价法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根据公司的投资目标收益率来确定价格。这种方法考虑了公司的投资回报率要求。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边际成本定价法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设定价格以覆盖额外生产一个单位产品所产生的成本。这通常用于产能有剩余的情况。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成本导向定价策略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差异定价法</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针对不同消费者群体或市场细分设定不同的价格。这反映了不同消费者群体对产品的不同需求和价值感知。</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拍卖定价法</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通过拍卖机制让消费者竞价购买，从而发现市场的真实需求和价格。</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价值定价法</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根据消费者对产品价值的感知来设定价格。这种方法强调产品对消费者的价值而非成本。</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需求导向定价策略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竞争导向定价策略</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设定低于成本的价格以排挤竞争对手，然后在获得市场支配地位后提高价格。这是一种具有争议性的策略，可能引发反垄断调查。</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掠夺性定价法</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根据竞争对手的价格来设定自己的价格。这是一种避免价格战和保持市场份额的策略。</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随行就市定价法</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设定低于竞争对手的价格以快速占领市场。这通常用于新产品推出或进入新市场的情况。</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渗透定价法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92" r="16792"/>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设定一个以9结尾的价格，给人一种便宜的感觉。例如，$19.99而不是$20.00。</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尾数定价法</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设定一个整数价格，给人一种高端、优质的产品形象。例如，$100而不是$99.99。</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整数定价法</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将产品价格分割成更小的单位，以降低消费者的感知价格。例如，每天只需$1而不是一次性支付$365。</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分割定价法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心理导向定价策略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价格策略制定与实施</a:t>
            </a:r>
          </a:p>
        </p:txBody>
      </p:sp>
      <p:sp>
        <p:nvSpPr>
          <p:cNvPr id="4" name="TextBox 4"/>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9600" b="1">
                <a:solidFill>
                  <a:srgbClr val="FFFFFF">
                    <a:alpha val="100000"/>
                  </a:srgbClr>
                </a:solidFill>
                <a:latin typeface="Microsoft Yahei"/>
                <a:ea typeface="Microsoft Yahei"/>
                <a:cs typeface="Microsoft Yahei"/>
              </a:rPr>
              <a:t>03</a:t>
            </a:r>
          </a:p>
        </p:txBody>
      </p:sp>
      <p:cxnSp>
        <p:nvCxnSpPr>
          <p:cNvPr id="5" name="Connector 5"/>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6" name="Connector 6"/>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292" r="1629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确定目标市场</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了解目标市场的规模、增长潜力、消费者需求和行为特点。</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细分客户群体</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识别不同客户群体的购买能力、购买意愿和价格敏感度。</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评估客户需求</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通过市场调研和数据分析，深入了解客户对产品的需求和期望。</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明确目标市场和客户群体</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关注竞争对手的产品定价、促销活动、市场份额等。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收集竞争对手信息</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研究竞争对手的定价模式、价格变动趋势和价格策略的有效性。</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分析竞争对手价格策略</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对比自身产品与竞争对手产品的优劣，找出差异化和竞争优势。</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评估自身与竞争对手的差异</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分析竞争对手价格策略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https://d.book118.com/385023031142011101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2024-09-09T22:14:28.018</cp:lastPrinted>
  <dcterms:created xsi:type="dcterms:W3CDTF">2024-09-09T14:14:28Z</dcterms:created>
  <dcterms:modified xsi:type="dcterms:W3CDTF">2024-09-09T14:14:30Z</dcterms:modified>
</cp:coreProperties>
</file>