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7A346D-7F6B-40E7-8828-FD36F7A72C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BBEF2E-0ED0-4EA9-A9C4-9AE5ECF05D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48C794-18AA-453A-B1A7-DF247015B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6D9A39-7576-4A13-A69A-A45E56DA2D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4B49D8-46BD-4804-B457-5EFF79B2BD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54E7105-F468-480F-AB1C-DE350E8D86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27489C-69B2-4F6F-9279-AABF086C5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66ABD2-54F4-4C3B-B85F-6BD6685E0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015DBE-0975-4FFD-AFBE-F52CFBE4F2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355C8E-FFFE-4B00-BA14-E60085A37B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3CE461-7C02-424C-9ECC-9BEFD2F8E7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5023223020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名师工作室活动主持稿</a:t>
            </a:r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200">
              <a:solidFill>
                <a:srgbClr val="FFFFB3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开场致辞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名师工作室介绍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活动流程安排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互动环节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结束语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200">
              <a:solidFill>
                <a:schemeClr val="accen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开场致辞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简要说明本次活动的目的和意义，强调名师工作室在教育领域的重要性和影响力。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介绍当前教育环境、政策导向以及名师工作室的发展历程，为活动奠定背景基础。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逐一介绍到场的领导、嘉宾和特邀专家，提升活动专业性和权威性。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表达对来宾的热烈欢迎和诚挚感谢，强调彼此间的合作与交流对于教育发展的重要性。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对来宾的欢迎与感谢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致欢迎辞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来宾介绍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名师工作室介绍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自XXXX年成立以来，已有XX年的历史。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成立时间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重要成果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在国内外教育领域取得了多项重要成果，包括XX项国家级课题、XX本教材出版等。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为社会培养了大批优秀人才，对教育改革和发展产生了深远影响。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工作室的历史与成就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4375" r="143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以“创新、协作、卓越”为核心，致力于教育研究和人才培养。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成为国内外有影响力的教育研究和人才培养高地，为国家和社会的教育改革和发展做出贡献。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工作室的理念与目标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包括XX位教授、XX位副教授和XX位博士研究生。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核心成员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涵盖了教育学、心理学、社会学等多个领域，注重跨学科研究。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研究方向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成员们在国内外学术期刊上发表了多篇论文，并参与了多项国家级和省级课题研究。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学术成果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工作室的成员介绍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活动流程安排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简明扼要地介绍活动主题，吸引参与者的兴趣。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开场白中，主持人需要用简练的语言介绍本次活动的主题，阐述活动的目的和意义，激发参与者的兴趣和好奇心，为后续活动做好铺垫。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活动主题介绍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https://d.book118.com/385023223020011114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2024-09-21T01:11:01.112</cp:lastPrinted>
  <dcterms:created xsi:type="dcterms:W3CDTF">2024-09-20T17:11:01Z</dcterms:created>
  <dcterms:modified xsi:type="dcterms:W3CDTF">2024-09-20T17:11:03Z</dcterms:modified>
</cp:coreProperties>
</file>