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DE660-9745-427C-8004-F1350E9F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5E802-5B0B-4DD0-A6CD-3A969809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FA82C-72F5-49C3-B71E-2469911A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F0524-38BA-4589-82C3-1C6B3CF32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E3E6E5-9FEA-4B1F-B41F-6E917168B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A7F09-5D9E-43EA-8532-98F6BFBA0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9BF3A2-A2E6-469A-AD4B-9ADE5E0F4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DDD21-7736-47BF-8CDF-440A3AD3E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9DA59-5407-4CEC-AB69-D7711202A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3B3E6-D089-4F06-80EA-460442E75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B3021-9333-412A-B7F7-C451E48BD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2401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专家论证会的实际问题解决与案例分析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实际问题剖析与诊断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现实需求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随着社会的不断发展，各行各业都面临着日益复杂的问题和挑战，需要专家学者的智慧和经验来提供解决方案。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学术积累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专家学者在长期的研究和实践中积累了丰富的知识和经验，通过论证会可以将这些学术成果应用于实际问题的解决。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跨学科交流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专家论证会促进了不同学科领域之间的交流和合作，为综合解决复杂问题提供了平台。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针对具体的实际问题，通过专家学者的论证和分析，提出切实可行的解决方案和建议。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将专家学者的成功经验和案例进行推广，为其他类似问题的解决提供参考和借鉴。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通过专家论证会，推动相关领域的学术研究和应用实践的发展，提高行业整体水平。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整理会议讨论内容和专家意见，形成具有指导意义的报告或建议书。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形成报告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就所讨论的问题达成共识，明确解决问题的方向和思路。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达成共识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促进与会单位之间的合作和交流，为后续的合作项目和研究奠定基础。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通过媒体宣传等途径，提升专家论证会的社会影响力和知名度。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专家团队介绍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XXX，国内知名经济学者，具有丰富的主持各类大型会议和论坛的经验，能够准确把握会议进程和节奏。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包括来自不同领域的专家学者，他们均在各自领域有着深厚的学术背景和丰富的实践经验，能够为论证会提供全面的专业支持。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主要成员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主持人及主要成员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XXX，经济学博士，教授，主要研究方向为宏观经济和产业发展，曾发表多篇学术论文和专著。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经济领域专家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XXX，法学硕士，律师，具有多年的法律实务经验，擅长处理复杂法律问题和提供法律风险评估。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法律领域专家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XXX，工学博士，高级工程师，长期从事技术研发和创新工作，拥有多项专利和科技成果。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技术领域专家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各领域专家简介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团队成员均来自国内一流高校和科研机构，具有深厚的学术背景和研究成果。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学术水平高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团队成员在各自领域有着多年的实践经验，能够准确把握实际问题和提供针对性解决方案。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团队成员具有跨学科的知识背景和研究视野，能够有效整合不同领域资源，形成协同创新的良好机制。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跨学科协作能力强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专家团队优势分析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实际问题剖析与诊断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专家论证会通常针对实际运营中产生的、具有普遍性或复杂性的问题，这些问题可能涉及技术、管理、市场等多个方面。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实际运营中产生的难题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问题往往与行业发展趋势密切相关，可能涉及新兴技术的应用、政策法规的变化等，需要专家从行业高度进行剖析。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行业发展趋势的反映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企业在进行重大决策时，往往需要借助专家论证会来全面评估方案的可行性、风险等因素，因此问题也体现了企业的决策需求。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企业决策需求的体现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问题来源及背景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同时涉及技术、管理、市场等多个方面的问题，需要专家从多个角度进行综合分析和解决方案设计。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涉及企业管理体系、管理流程等方面的问题，需要专家从管理理论和实践经验出发，提出改进建议。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涉及具体技术实现、技术创新等方面的问题，需要专家从技术角度进行深入分析和探讨。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涉及市场趋势、竞争格局等方面的问题，需要专家结合市场数据和行业洞察，为企业制定市场策略提供参考。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管理性问题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技术性问题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市场性问题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综合性问题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https://d.book118.com/385024011333011110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2024-09-16T10:52:38.365</cp:lastPrinted>
  <dcterms:created xsi:type="dcterms:W3CDTF">2024-09-16T02:52:38Z</dcterms:created>
  <dcterms:modified xsi:type="dcterms:W3CDTF">2024-09-16T02:52:40Z</dcterms:modified>
</cp:coreProperties>
</file>