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3" r:id="rId28"/>
  </p:sldIdLst>
  <p:sldSz cx="9144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tags" Target="tags/tag1.xml" /><Relationship Id="rId3" Type="http://schemas.openxmlformats.org/officeDocument/2006/relationships/slide" Target="slides/slide1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B5CDCD-A240-4294-8F17-763A062A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17739-546B-4886-94DB-83886FD03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6760D-F962-4924-96BC-ED1BB2A5F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F850AB-AA9B-4D1F-97A4-EF5A60689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B6AE8D-323E-43A9-A5D5-87B82F49B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29784-AF12-4A40-9671-6CB2A239C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BC6974-9F32-47DA-A46F-E1E1BFE60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3590F-81D6-4464-8EAE-931019ED5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CF8785-E290-4C69-952B-25981B96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836D2-33DD-4B77-A996-D335FB044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7937E-2125-4F4D-A8A3-3B6AF03AD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85800" y="2125980"/>
            <a:ext cx="77724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400" b="1" i="0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8128" y="81121"/>
            <a:ext cx="8407400" cy="7569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400" b="1" i="0">
                <a:solidFill>
                  <a:srgbClr val="333399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442912" y="1585912"/>
            <a:ext cx="8258175" cy="44767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359492" y="6290176"/>
            <a:ext cx="287020" cy="2241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>
              <a:defRPr sz="14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10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3.png" /><Relationship Id="rId14" Type="http://schemas.openxmlformats.org/officeDocument/2006/relationships/image" Target="../media/image14.png" /><Relationship Id="rId15" Type="http://schemas.openxmlformats.org/officeDocument/2006/relationships/image" Target="../media/image15.png" /><Relationship Id="rId16" Type="http://schemas.openxmlformats.org/officeDocument/2006/relationships/image" Target="../media/image16.png" /><Relationship Id="rId17" Type="http://schemas.openxmlformats.org/officeDocument/2006/relationships/image" Target="../media/image17.png" /><Relationship Id="rId18" Type="http://schemas.openxmlformats.org/officeDocument/2006/relationships/image" Target="../media/image18.png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9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19.png" /><Relationship Id="rId3" Type="http://schemas.openxmlformats.org/officeDocument/2006/relationships/image" Target="../media/image20.png" /><Relationship Id="rId4" Type="http://schemas.openxmlformats.org/officeDocument/2006/relationships/image" Target="../media/image21.png" /><Relationship Id="rId5" Type="http://schemas.openxmlformats.org/officeDocument/2006/relationships/image" Target="../media/image22.png" /><Relationship Id="rId6" Type="http://schemas.openxmlformats.org/officeDocument/2006/relationships/image" Target="../media/image23.png" /><Relationship Id="rId7" Type="http://schemas.openxmlformats.org/officeDocument/2006/relationships/image" Target="../media/image24.png" /><Relationship Id="rId8" Type="http://schemas.openxmlformats.org/officeDocument/2006/relationships/image" Target="../media/image25.png" /><Relationship Id="rId9" Type="http://schemas.openxmlformats.org/officeDocument/2006/relationships/image" Target="../media/image26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Relationship Id="rId3" Type="http://schemas.openxmlformats.org/officeDocument/2006/relationships/image" Target="../media/image2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7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Relationship Id="rId3" Type="http://schemas.openxmlformats.org/officeDocument/2006/relationships/image" Target="../media/image28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7.jpeg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024241241011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044700" y="2114866"/>
            <a:ext cx="50546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>
                <a:solidFill>
                  <a:srgbClr val="808000"/>
                </a:solidFill>
              </a:rPr>
              <a:t>古诗文比较阅读专题课上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8315959" y="6423519"/>
            <a:ext cx="89535" cy="1625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00">
                <a:solidFill>
                  <a:srgbClr val="9B9B9B"/>
                </a:solidFill>
                <a:latin typeface="Arial"/>
                <a:cs typeface="Arial"/>
              </a:rPr>
              <a:t>1</a:t>
            </a:r>
            <a:endParaRPr sz="9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2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020763" y="1694021"/>
            <a:ext cx="6883400" cy="1671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00"/>
              </a:spcBef>
            </a:pPr>
            <a:r>
              <a:rPr sz="5400" spc="-5">
                <a:solidFill>
                  <a:srgbClr val="FF3300"/>
                </a:solidFill>
              </a:rPr>
              <a:t>古诗文比较阅读专题课</a:t>
            </a:r>
            <a:endParaRPr sz="5400"/>
          </a:p>
          <a:p>
            <a:pPr algn="ctr">
              <a:lnSpc>
                <a:spcPct val="100000"/>
              </a:lnSpc>
            </a:pPr>
            <a:r>
              <a:rPr sz="5400">
                <a:solidFill>
                  <a:srgbClr val="FF3300"/>
                </a:solidFill>
              </a:rPr>
              <a:t>（上</a:t>
            </a:r>
            <a:r>
              <a:rPr sz="5400" spc="-50">
                <a:solidFill>
                  <a:srgbClr val="FF3300"/>
                </a:solidFill>
              </a:rPr>
              <a:t>）</a:t>
            </a:r>
            <a:endParaRPr sz="54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3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39" y="347503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5">
                <a:solidFill>
                  <a:srgbClr val="FF3300"/>
                </a:solidFill>
              </a:rPr>
              <a:t>一、导入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416458" y="997256"/>
            <a:ext cx="7955915" cy="2219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7780" marR="5080" indent="-5715">
              <a:lnSpc>
                <a:spcPct val="100000"/>
              </a:lnSpc>
              <a:spcBef>
                <a:spcPts val="100"/>
              </a:spcBef>
            </a:pPr>
            <a:r>
              <a:rPr sz="4800" b="1">
                <a:solidFill>
                  <a:srgbClr val="008000"/>
                </a:solidFill>
                <a:latin typeface="Arial"/>
                <a:cs typeface="Arial"/>
              </a:rPr>
              <a:t>“</a:t>
            </a:r>
            <a:r>
              <a:rPr sz="4800" b="1" spc="-5">
                <a:solidFill>
                  <a:srgbClr val="008000"/>
                </a:solidFill>
                <a:latin typeface="Microsoft JhengHei"/>
                <a:cs typeface="Microsoft JhengHei"/>
              </a:rPr>
              <a:t>比较是一切理解和思维的基础，我们正是通过比较了解世</a:t>
            </a:r>
            <a:r>
              <a:rPr sz="4800" b="1">
                <a:solidFill>
                  <a:srgbClr val="008000"/>
                </a:solidFill>
                <a:latin typeface="Microsoft JhengHei"/>
                <a:cs typeface="Microsoft JhengHei"/>
              </a:rPr>
              <a:t>界上的一切的。</a:t>
            </a:r>
            <a:r>
              <a:rPr sz="4800" b="1" spc="-50">
                <a:solidFill>
                  <a:srgbClr val="008000"/>
                </a:solidFill>
                <a:latin typeface="Arial"/>
                <a:cs typeface="Arial"/>
              </a:rPr>
              <a:t>”</a:t>
            </a:r>
            <a:endParaRPr sz="48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17472" y="3880181"/>
            <a:ext cx="8153400" cy="1024890"/>
          </a:xfrm>
          <a:prstGeom prst="rect">
            <a:avLst/>
          </a:prstGeom>
        </p:spPr>
        <p:txBody>
          <a:bodyPr vert="horz" wrap="square" lIns="0" tIns="635" rIns="0" bIns="0" rtlCol="0">
            <a:spAutoFit/>
          </a:bodyPr>
          <a:lstStyle/>
          <a:p>
            <a:pPr marL="16510" marR="5080" indent="-4445">
              <a:lnSpc>
                <a:spcPts val="4029"/>
              </a:lnSpc>
              <a:spcBef>
                <a:spcPts val="5"/>
              </a:spcBef>
            </a:pP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古诗文比较阅读</a:t>
            </a:r>
            <a:r>
              <a:rPr sz="3200" b="1" spc="-5">
                <a:latin typeface="Microsoft JhengHei"/>
                <a:cs typeface="Microsoft JhengHei"/>
              </a:rPr>
              <a:t>是近几年语文考查的新亮点，也将是今后中考语文的一个新的发展趋势。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18490" y="1505522"/>
            <a:ext cx="7543800" cy="408686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200" b="1" spc="-10">
                <a:solidFill>
                  <a:srgbClr val="333399"/>
                </a:solidFill>
                <a:latin typeface="Microsoft JhengHei"/>
                <a:cs typeface="Microsoft JhengHei"/>
              </a:rPr>
              <a:t>教学目标：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325">
                <a:solidFill>
                  <a:srgbClr val="333399"/>
                </a:solidFill>
                <a:latin typeface="Microsoft JhengHei"/>
                <a:cs typeface="Microsoft JhengHei"/>
              </a:rPr>
              <a:t>1</a:t>
            </a: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、了解中考古诗文比较阅读的设题角度；</a:t>
            </a:r>
            <a:endParaRPr sz="3200">
              <a:latin typeface="Microsoft JhengHei"/>
              <a:cs typeface="Microsoft JhengHei"/>
            </a:endParaRPr>
          </a:p>
          <a:p>
            <a:pPr marL="355600" marR="5080" indent="-342900">
              <a:lnSpc>
                <a:spcPct val="100000"/>
              </a:lnSpc>
              <a:spcBef>
                <a:spcPts val="765"/>
              </a:spcBef>
            </a:pPr>
            <a:r>
              <a:rPr sz="3200" b="1" spc="-325">
                <a:solidFill>
                  <a:srgbClr val="333399"/>
                </a:solidFill>
                <a:latin typeface="Microsoft JhengHei"/>
                <a:cs typeface="Microsoft JhengHei"/>
              </a:rPr>
              <a:t>2</a:t>
            </a: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、了解题型，掌握答题方法，养成规范答</a:t>
            </a:r>
            <a:r>
              <a:rPr sz="3200" b="1" spc="-10">
                <a:solidFill>
                  <a:srgbClr val="333399"/>
                </a:solidFill>
                <a:latin typeface="Microsoft JhengHei"/>
                <a:cs typeface="Microsoft JhengHei"/>
              </a:rPr>
              <a:t>题的习惯。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315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10">
                <a:solidFill>
                  <a:srgbClr val="333399"/>
                </a:solidFill>
                <a:latin typeface="Microsoft JhengHei"/>
                <a:cs typeface="Microsoft JhengHei"/>
              </a:rPr>
              <a:t>教学重点：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准确理解，找准比较点，规范表达。</a:t>
            </a:r>
            <a:endParaRPr sz="32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496887" y="92074"/>
            <a:ext cx="7279005" cy="1224280"/>
            <a:chOff x="496887" y="92074"/>
            <a:chExt cx="7279005" cy="1224280"/>
          </a:xfrm>
        </p:grpSpPr>
        <p:sp>
          <p:nvSpPr>
            <p:cNvPr id="4" name="object 4"/>
            <p:cNvSpPr/>
            <p:nvPr/>
          </p:nvSpPr>
          <p:spPr>
            <a:xfrm>
              <a:off x="496887" y="95300"/>
              <a:ext cx="1485265" cy="758825"/>
            </a:xfrm>
            <a:custGeom>
              <a:rect l="l" t="t" r="r" b="b"/>
              <a:pathLst>
                <a:path w="1485264" h="758825">
                  <a:moveTo>
                    <a:pt x="416369" y="266852"/>
                  </a:moveTo>
                  <a:lnTo>
                    <a:pt x="364324" y="212191"/>
                  </a:lnTo>
                  <a:lnTo>
                    <a:pt x="330644" y="247561"/>
                  </a:lnTo>
                  <a:lnTo>
                    <a:pt x="293903" y="247561"/>
                  </a:lnTo>
                  <a:lnTo>
                    <a:pt x="313994" y="221043"/>
                  </a:lnTo>
                  <a:lnTo>
                    <a:pt x="355333" y="163169"/>
                  </a:lnTo>
                  <a:lnTo>
                    <a:pt x="376567" y="131813"/>
                  </a:lnTo>
                  <a:lnTo>
                    <a:pt x="404126" y="122174"/>
                  </a:lnTo>
                  <a:lnTo>
                    <a:pt x="349021" y="73939"/>
                  </a:lnTo>
                  <a:lnTo>
                    <a:pt x="343369" y="88112"/>
                  </a:lnTo>
                  <a:lnTo>
                    <a:pt x="340207" y="94615"/>
                  </a:lnTo>
                  <a:lnTo>
                    <a:pt x="313804" y="146291"/>
                  </a:lnTo>
                  <a:lnTo>
                    <a:pt x="308051" y="156311"/>
                  </a:lnTo>
                  <a:lnTo>
                    <a:pt x="309219" y="157543"/>
                  </a:lnTo>
                  <a:lnTo>
                    <a:pt x="307340" y="157543"/>
                  </a:lnTo>
                  <a:lnTo>
                    <a:pt x="300126" y="170103"/>
                  </a:lnTo>
                  <a:lnTo>
                    <a:pt x="270954" y="217170"/>
                  </a:lnTo>
                  <a:lnTo>
                    <a:pt x="251040" y="247561"/>
                  </a:lnTo>
                  <a:lnTo>
                    <a:pt x="211239" y="247561"/>
                  </a:lnTo>
                  <a:lnTo>
                    <a:pt x="211239" y="157543"/>
                  </a:lnTo>
                  <a:lnTo>
                    <a:pt x="307340" y="157543"/>
                  </a:lnTo>
                  <a:lnTo>
                    <a:pt x="308051" y="156311"/>
                  </a:lnTo>
                  <a:lnTo>
                    <a:pt x="263296" y="109308"/>
                  </a:lnTo>
                  <a:lnTo>
                    <a:pt x="235737" y="138252"/>
                  </a:lnTo>
                  <a:lnTo>
                    <a:pt x="211239" y="138252"/>
                  </a:lnTo>
                  <a:lnTo>
                    <a:pt x="211239" y="61087"/>
                  </a:lnTo>
                  <a:lnTo>
                    <a:pt x="235737" y="38582"/>
                  </a:lnTo>
                  <a:lnTo>
                    <a:pt x="168376" y="3213"/>
                  </a:lnTo>
                  <a:lnTo>
                    <a:pt x="169722" y="34556"/>
                  </a:lnTo>
                  <a:lnTo>
                    <a:pt x="171246" y="102082"/>
                  </a:lnTo>
                  <a:lnTo>
                    <a:pt x="171450" y="138252"/>
                  </a:lnTo>
                  <a:lnTo>
                    <a:pt x="45923" y="138252"/>
                  </a:lnTo>
                  <a:lnTo>
                    <a:pt x="70408" y="163969"/>
                  </a:lnTo>
                  <a:lnTo>
                    <a:pt x="97967" y="157543"/>
                  </a:lnTo>
                  <a:lnTo>
                    <a:pt x="171450" y="157543"/>
                  </a:lnTo>
                  <a:lnTo>
                    <a:pt x="171450" y="247561"/>
                  </a:lnTo>
                  <a:lnTo>
                    <a:pt x="0" y="247561"/>
                  </a:lnTo>
                  <a:lnTo>
                    <a:pt x="24485" y="273291"/>
                  </a:lnTo>
                  <a:lnTo>
                    <a:pt x="52044" y="266852"/>
                  </a:lnTo>
                  <a:lnTo>
                    <a:pt x="238798" y="266852"/>
                  </a:lnTo>
                  <a:lnTo>
                    <a:pt x="216090" y="295833"/>
                  </a:lnTo>
                  <a:lnTo>
                    <a:pt x="190157" y="326961"/>
                  </a:lnTo>
                  <a:lnTo>
                    <a:pt x="174510" y="344017"/>
                  </a:lnTo>
                  <a:lnTo>
                    <a:pt x="48983" y="344017"/>
                  </a:lnTo>
                  <a:lnTo>
                    <a:pt x="73469" y="369747"/>
                  </a:lnTo>
                  <a:lnTo>
                    <a:pt x="101028" y="363308"/>
                  </a:lnTo>
                  <a:lnTo>
                    <a:pt x="159194" y="363308"/>
                  </a:lnTo>
                  <a:lnTo>
                    <a:pt x="99923" y="418617"/>
                  </a:lnTo>
                  <a:lnTo>
                    <a:pt x="60896" y="449973"/>
                  </a:lnTo>
                  <a:lnTo>
                    <a:pt x="22504" y="476719"/>
                  </a:lnTo>
                  <a:lnTo>
                    <a:pt x="3060" y="488708"/>
                  </a:lnTo>
                  <a:lnTo>
                    <a:pt x="12242" y="498348"/>
                  </a:lnTo>
                  <a:lnTo>
                    <a:pt x="92036" y="450723"/>
                  </a:lnTo>
                  <a:lnTo>
                    <a:pt x="139484" y="416966"/>
                  </a:lnTo>
                  <a:lnTo>
                    <a:pt x="182346" y="381596"/>
                  </a:lnTo>
                  <a:lnTo>
                    <a:pt x="202057" y="363308"/>
                  </a:lnTo>
                  <a:lnTo>
                    <a:pt x="287782" y="363308"/>
                  </a:lnTo>
                  <a:lnTo>
                    <a:pt x="220433" y="440474"/>
                  </a:lnTo>
                  <a:lnTo>
                    <a:pt x="195935" y="424395"/>
                  </a:lnTo>
                  <a:lnTo>
                    <a:pt x="197688" y="465683"/>
                  </a:lnTo>
                  <a:lnTo>
                    <a:pt x="198805" y="502170"/>
                  </a:lnTo>
                  <a:lnTo>
                    <a:pt x="198996" y="524065"/>
                  </a:lnTo>
                  <a:lnTo>
                    <a:pt x="77368" y="546354"/>
                  </a:lnTo>
                  <a:lnTo>
                    <a:pt x="62179" y="548944"/>
                  </a:lnTo>
                  <a:lnTo>
                    <a:pt x="31572" y="552551"/>
                  </a:lnTo>
                  <a:lnTo>
                    <a:pt x="21424" y="553008"/>
                  </a:lnTo>
                  <a:lnTo>
                    <a:pt x="52044" y="610882"/>
                  </a:lnTo>
                  <a:lnTo>
                    <a:pt x="198996" y="553008"/>
                  </a:lnTo>
                  <a:lnTo>
                    <a:pt x="198996" y="671969"/>
                  </a:lnTo>
                  <a:lnTo>
                    <a:pt x="186753" y="694474"/>
                  </a:lnTo>
                  <a:lnTo>
                    <a:pt x="101028" y="684834"/>
                  </a:lnTo>
                  <a:lnTo>
                    <a:pt x="101028" y="697687"/>
                  </a:lnTo>
                  <a:lnTo>
                    <a:pt x="154736" y="723138"/>
                  </a:lnTo>
                  <a:lnTo>
                    <a:pt x="177571" y="758774"/>
                  </a:lnTo>
                  <a:lnTo>
                    <a:pt x="209296" y="743585"/>
                  </a:lnTo>
                  <a:lnTo>
                    <a:pt x="235077" y="708774"/>
                  </a:lnTo>
                  <a:lnTo>
                    <a:pt x="237299" y="694474"/>
                  </a:lnTo>
                  <a:lnTo>
                    <a:pt x="238798" y="684834"/>
                  </a:lnTo>
                  <a:lnTo>
                    <a:pt x="238798" y="553008"/>
                  </a:lnTo>
                  <a:lnTo>
                    <a:pt x="238798" y="543356"/>
                  </a:lnTo>
                  <a:lnTo>
                    <a:pt x="329768" y="517639"/>
                  </a:lnTo>
                  <a:lnTo>
                    <a:pt x="398005" y="498348"/>
                  </a:lnTo>
                  <a:lnTo>
                    <a:pt x="394944" y="485482"/>
                  </a:lnTo>
                  <a:lnTo>
                    <a:pt x="238798" y="517639"/>
                  </a:lnTo>
                  <a:lnTo>
                    <a:pt x="238798" y="488708"/>
                  </a:lnTo>
                  <a:lnTo>
                    <a:pt x="263296" y="469417"/>
                  </a:lnTo>
                  <a:lnTo>
                    <a:pt x="232676" y="446900"/>
                  </a:lnTo>
                  <a:lnTo>
                    <a:pt x="240169" y="440474"/>
                  </a:lnTo>
                  <a:lnTo>
                    <a:pt x="269875" y="414997"/>
                  </a:lnTo>
                  <a:lnTo>
                    <a:pt x="318541" y="382346"/>
                  </a:lnTo>
                  <a:lnTo>
                    <a:pt x="364324" y="366522"/>
                  </a:lnTo>
                  <a:lnTo>
                    <a:pt x="361454" y="363308"/>
                  </a:lnTo>
                  <a:lnTo>
                    <a:pt x="318401" y="315087"/>
                  </a:lnTo>
                  <a:lnTo>
                    <a:pt x="290842" y="344017"/>
                  </a:lnTo>
                  <a:lnTo>
                    <a:pt x="217373" y="344017"/>
                  </a:lnTo>
                  <a:lnTo>
                    <a:pt x="284721" y="266852"/>
                  </a:lnTo>
                  <a:lnTo>
                    <a:pt x="416369" y="266852"/>
                  </a:lnTo>
                  <a:close/>
                </a:path>
                <a:path w="1485264" h="758825">
                  <a:moveTo>
                    <a:pt x="713346" y="697687"/>
                  </a:moveTo>
                  <a:lnTo>
                    <a:pt x="659053" y="674522"/>
                  </a:lnTo>
                  <a:lnTo>
                    <a:pt x="617334" y="642874"/>
                  </a:lnTo>
                  <a:lnTo>
                    <a:pt x="577151" y="599567"/>
                  </a:lnTo>
                  <a:lnTo>
                    <a:pt x="571246" y="591591"/>
                  </a:lnTo>
                  <a:lnTo>
                    <a:pt x="548017" y="559435"/>
                  </a:lnTo>
                  <a:lnTo>
                    <a:pt x="556133" y="544398"/>
                  </a:lnTo>
                  <a:lnTo>
                    <a:pt x="567093" y="520852"/>
                  </a:lnTo>
                  <a:lnTo>
                    <a:pt x="570623" y="513283"/>
                  </a:lnTo>
                  <a:lnTo>
                    <a:pt x="596074" y="439432"/>
                  </a:lnTo>
                  <a:lnTo>
                    <a:pt x="606717" y="397497"/>
                  </a:lnTo>
                  <a:lnTo>
                    <a:pt x="616165" y="351523"/>
                  </a:lnTo>
                  <a:lnTo>
                    <a:pt x="627697" y="276504"/>
                  </a:lnTo>
                  <a:lnTo>
                    <a:pt x="633742" y="221843"/>
                  </a:lnTo>
                  <a:lnTo>
                    <a:pt x="710285" y="221843"/>
                  </a:lnTo>
                  <a:lnTo>
                    <a:pt x="691921" y="202552"/>
                  </a:lnTo>
                  <a:lnTo>
                    <a:pt x="655180" y="163969"/>
                  </a:lnTo>
                  <a:lnTo>
                    <a:pt x="618439" y="202552"/>
                  </a:lnTo>
                  <a:lnTo>
                    <a:pt x="590880" y="202552"/>
                  </a:lnTo>
                  <a:lnTo>
                    <a:pt x="590880" y="221843"/>
                  </a:lnTo>
                  <a:lnTo>
                    <a:pt x="587197" y="265899"/>
                  </a:lnTo>
                  <a:lnTo>
                    <a:pt x="576097" y="348284"/>
                  </a:lnTo>
                  <a:lnTo>
                    <a:pt x="560031" y="423049"/>
                  </a:lnTo>
                  <a:lnTo>
                    <a:pt x="538975" y="490156"/>
                  </a:lnTo>
                  <a:lnTo>
                    <a:pt x="526592" y="520852"/>
                  </a:lnTo>
                  <a:lnTo>
                    <a:pt x="516826" y="498500"/>
                  </a:lnTo>
                  <a:lnTo>
                    <a:pt x="498462" y="445046"/>
                  </a:lnTo>
                  <a:lnTo>
                    <a:pt x="481622" y="379945"/>
                  </a:lnTo>
                  <a:lnTo>
                    <a:pt x="468998" y="316636"/>
                  </a:lnTo>
                  <a:lnTo>
                    <a:pt x="462026" y="276504"/>
                  </a:lnTo>
                  <a:lnTo>
                    <a:pt x="459232" y="260426"/>
                  </a:lnTo>
                  <a:lnTo>
                    <a:pt x="474548" y="221843"/>
                  </a:lnTo>
                  <a:lnTo>
                    <a:pt x="590880" y="221843"/>
                  </a:lnTo>
                  <a:lnTo>
                    <a:pt x="590880" y="202552"/>
                  </a:lnTo>
                  <a:lnTo>
                    <a:pt x="480669" y="202552"/>
                  </a:lnTo>
                  <a:lnTo>
                    <a:pt x="491578" y="170395"/>
                  </a:lnTo>
                  <a:lnTo>
                    <a:pt x="514540" y="96456"/>
                  </a:lnTo>
                  <a:lnTo>
                    <a:pt x="526592" y="54648"/>
                  </a:lnTo>
                  <a:lnTo>
                    <a:pt x="554139" y="35356"/>
                  </a:lnTo>
                  <a:lnTo>
                    <a:pt x="483730" y="0"/>
                  </a:lnTo>
                  <a:lnTo>
                    <a:pt x="473113" y="62788"/>
                  </a:lnTo>
                  <a:lnTo>
                    <a:pt x="454672" y="151333"/>
                  </a:lnTo>
                  <a:lnTo>
                    <a:pt x="440702" y="206590"/>
                  </a:lnTo>
                  <a:lnTo>
                    <a:pt x="425386" y="258838"/>
                  </a:lnTo>
                  <a:lnTo>
                    <a:pt x="408736" y="308076"/>
                  </a:lnTo>
                  <a:lnTo>
                    <a:pt x="390753" y="354291"/>
                  </a:lnTo>
                  <a:lnTo>
                    <a:pt x="371551" y="397230"/>
                  </a:lnTo>
                  <a:lnTo>
                    <a:pt x="361264" y="417969"/>
                  </a:lnTo>
                  <a:lnTo>
                    <a:pt x="370446" y="424395"/>
                  </a:lnTo>
                  <a:lnTo>
                    <a:pt x="404609" y="371957"/>
                  </a:lnTo>
                  <a:lnTo>
                    <a:pt x="424510" y="334975"/>
                  </a:lnTo>
                  <a:lnTo>
                    <a:pt x="450049" y="276504"/>
                  </a:lnTo>
                  <a:lnTo>
                    <a:pt x="452247" y="313931"/>
                  </a:lnTo>
                  <a:lnTo>
                    <a:pt x="460667" y="386676"/>
                  </a:lnTo>
                  <a:lnTo>
                    <a:pt x="474446" y="456603"/>
                  </a:lnTo>
                  <a:lnTo>
                    <a:pt x="493585" y="523722"/>
                  </a:lnTo>
                  <a:lnTo>
                    <a:pt x="505155" y="556221"/>
                  </a:lnTo>
                  <a:lnTo>
                    <a:pt x="486791" y="579589"/>
                  </a:lnTo>
                  <a:lnTo>
                    <a:pt x="441350" y="630008"/>
                  </a:lnTo>
                  <a:lnTo>
                    <a:pt x="413321" y="655828"/>
                  </a:lnTo>
                  <a:lnTo>
                    <a:pt x="352945" y="701141"/>
                  </a:lnTo>
                  <a:lnTo>
                    <a:pt x="294868" y="733882"/>
                  </a:lnTo>
                  <a:lnTo>
                    <a:pt x="269417" y="745921"/>
                  </a:lnTo>
                  <a:lnTo>
                    <a:pt x="275539" y="755561"/>
                  </a:lnTo>
                  <a:lnTo>
                    <a:pt x="329031" y="734123"/>
                  </a:lnTo>
                  <a:lnTo>
                    <a:pt x="395338" y="698855"/>
                  </a:lnTo>
                  <a:lnTo>
                    <a:pt x="455904" y="655955"/>
                  </a:lnTo>
                  <a:lnTo>
                    <a:pt x="504405" y="611619"/>
                  </a:lnTo>
                  <a:lnTo>
                    <a:pt x="523532" y="591591"/>
                  </a:lnTo>
                  <a:lnTo>
                    <a:pt x="542836" y="621334"/>
                  </a:lnTo>
                  <a:lnTo>
                    <a:pt x="569302" y="658050"/>
                  </a:lnTo>
                  <a:lnTo>
                    <a:pt x="602221" y="695833"/>
                  </a:lnTo>
                  <a:lnTo>
                    <a:pt x="636435" y="727811"/>
                  </a:lnTo>
                  <a:lnTo>
                    <a:pt x="655180" y="742708"/>
                  </a:lnTo>
                  <a:lnTo>
                    <a:pt x="667143" y="725398"/>
                  </a:lnTo>
                  <a:lnTo>
                    <a:pt x="669099" y="723112"/>
                  </a:lnTo>
                  <a:lnTo>
                    <a:pt x="674852" y="719924"/>
                  </a:lnTo>
                  <a:lnTo>
                    <a:pt x="713346" y="710552"/>
                  </a:lnTo>
                  <a:lnTo>
                    <a:pt x="713346" y="697687"/>
                  </a:lnTo>
                  <a:close/>
                </a:path>
                <a:path w="1485264" h="758825">
                  <a:moveTo>
                    <a:pt x="1016444" y="130213"/>
                  </a:moveTo>
                  <a:lnTo>
                    <a:pt x="992784" y="94157"/>
                  </a:lnTo>
                  <a:lnTo>
                    <a:pt x="912355" y="28930"/>
                  </a:lnTo>
                  <a:lnTo>
                    <a:pt x="903173" y="35356"/>
                  </a:lnTo>
                  <a:lnTo>
                    <a:pt x="929182" y="79743"/>
                  </a:lnTo>
                  <a:lnTo>
                    <a:pt x="934745" y="89623"/>
                  </a:lnTo>
                  <a:lnTo>
                    <a:pt x="950048" y="121767"/>
                  </a:lnTo>
                  <a:lnTo>
                    <a:pt x="959637" y="147675"/>
                  </a:lnTo>
                  <a:lnTo>
                    <a:pt x="964399" y="163969"/>
                  </a:lnTo>
                  <a:lnTo>
                    <a:pt x="985837" y="199339"/>
                  </a:lnTo>
                  <a:lnTo>
                    <a:pt x="1007262" y="181648"/>
                  </a:lnTo>
                  <a:lnTo>
                    <a:pt x="1013599" y="162026"/>
                  </a:lnTo>
                  <a:lnTo>
                    <a:pt x="1016444" y="130213"/>
                  </a:lnTo>
                  <a:close/>
                </a:path>
                <a:path w="1485264" h="758825">
                  <a:moveTo>
                    <a:pt x="1166469" y="117348"/>
                  </a:moveTo>
                  <a:lnTo>
                    <a:pt x="1147495" y="81572"/>
                  </a:lnTo>
                  <a:lnTo>
                    <a:pt x="1074623" y="12852"/>
                  </a:lnTo>
                  <a:lnTo>
                    <a:pt x="1065428" y="19291"/>
                  </a:lnTo>
                  <a:lnTo>
                    <a:pt x="1083741" y="58064"/>
                  </a:lnTo>
                  <a:lnTo>
                    <a:pt x="1089113" y="70078"/>
                  </a:lnTo>
                  <a:lnTo>
                    <a:pt x="1100594" y="101422"/>
                  </a:lnTo>
                  <a:lnTo>
                    <a:pt x="1106970" y="124688"/>
                  </a:lnTo>
                  <a:lnTo>
                    <a:pt x="1111351" y="144678"/>
                  </a:lnTo>
                  <a:lnTo>
                    <a:pt x="1132789" y="183261"/>
                  </a:lnTo>
                  <a:lnTo>
                    <a:pt x="1154214" y="167182"/>
                  </a:lnTo>
                  <a:lnTo>
                    <a:pt x="1160945" y="148488"/>
                  </a:lnTo>
                  <a:lnTo>
                    <a:pt x="1166469" y="117348"/>
                  </a:lnTo>
                  <a:close/>
                </a:path>
                <a:path w="1485264" h="758825">
                  <a:moveTo>
                    <a:pt x="1481810" y="517639"/>
                  </a:moveTo>
                  <a:lnTo>
                    <a:pt x="1414449" y="446900"/>
                  </a:lnTo>
                  <a:lnTo>
                    <a:pt x="1365465" y="498348"/>
                  </a:lnTo>
                  <a:lnTo>
                    <a:pt x="1166469" y="498348"/>
                  </a:lnTo>
                  <a:lnTo>
                    <a:pt x="1166469" y="482269"/>
                  </a:lnTo>
                  <a:lnTo>
                    <a:pt x="1187894" y="469417"/>
                  </a:lnTo>
                  <a:lnTo>
                    <a:pt x="1163408" y="453339"/>
                  </a:lnTo>
                  <a:lnTo>
                    <a:pt x="1208493" y="424446"/>
                  </a:lnTo>
                  <a:lnTo>
                    <a:pt x="1255534" y="395465"/>
                  </a:lnTo>
                  <a:lnTo>
                    <a:pt x="1328686" y="363918"/>
                  </a:lnTo>
                  <a:lnTo>
                    <a:pt x="1344041" y="363308"/>
                  </a:lnTo>
                  <a:lnTo>
                    <a:pt x="1333627" y="350456"/>
                  </a:lnTo>
                  <a:lnTo>
                    <a:pt x="1291996" y="299008"/>
                  </a:lnTo>
                  <a:lnTo>
                    <a:pt x="1258316" y="331165"/>
                  </a:lnTo>
                  <a:lnTo>
                    <a:pt x="906233" y="331165"/>
                  </a:lnTo>
                  <a:lnTo>
                    <a:pt x="933780" y="360095"/>
                  </a:lnTo>
                  <a:lnTo>
                    <a:pt x="958176" y="354939"/>
                  </a:lnTo>
                  <a:lnTo>
                    <a:pt x="974979" y="352729"/>
                  </a:lnTo>
                  <a:lnTo>
                    <a:pt x="1007262" y="350456"/>
                  </a:lnTo>
                  <a:lnTo>
                    <a:pt x="1261376" y="350456"/>
                  </a:lnTo>
                  <a:lnTo>
                    <a:pt x="1154214" y="443687"/>
                  </a:lnTo>
                  <a:lnTo>
                    <a:pt x="1120546" y="424395"/>
                  </a:lnTo>
                  <a:lnTo>
                    <a:pt x="1122845" y="469417"/>
                  </a:lnTo>
                  <a:lnTo>
                    <a:pt x="1123264" y="479209"/>
                  </a:lnTo>
                  <a:lnTo>
                    <a:pt x="1123607" y="498348"/>
                  </a:lnTo>
                  <a:lnTo>
                    <a:pt x="789889" y="498348"/>
                  </a:lnTo>
                  <a:lnTo>
                    <a:pt x="817448" y="527291"/>
                  </a:lnTo>
                  <a:lnTo>
                    <a:pt x="841857" y="522122"/>
                  </a:lnTo>
                  <a:lnTo>
                    <a:pt x="858634" y="519925"/>
                  </a:lnTo>
                  <a:lnTo>
                    <a:pt x="890917" y="517639"/>
                  </a:lnTo>
                  <a:lnTo>
                    <a:pt x="1123607" y="517639"/>
                  </a:lnTo>
                  <a:lnTo>
                    <a:pt x="1123607" y="643039"/>
                  </a:lnTo>
                  <a:lnTo>
                    <a:pt x="1103845" y="673900"/>
                  </a:lnTo>
                  <a:lnTo>
                    <a:pt x="1099210" y="676732"/>
                  </a:lnTo>
                  <a:lnTo>
                    <a:pt x="1087081" y="676719"/>
                  </a:lnTo>
                  <a:lnTo>
                    <a:pt x="998080" y="665543"/>
                  </a:lnTo>
                  <a:lnTo>
                    <a:pt x="998080" y="681621"/>
                  </a:lnTo>
                  <a:lnTo>
                    <a:pt x="1078953" y="721550"/>
                  </a:lnTo>
                  <a:lnTo>
                    <a:pt x="1096048" y="752348"/>
                  </a:lnTo>
                  <a:lnTo>
                    <a:pt x="1137183" y="729068"/>
                  </a:lnTo>
                  <a:lnTo>
                    <a:pt x="1163789" y="693089"/>
                  </a:lnTo>
                  <a:lnTo>
                    <a:pt x="1166469" y="675182"/>
                  </a:lnTo>
                  <a:lnTo>
                    <a:pt x="1166469" y="517639"/>
                  </a:lnTo>
                  <a:lnTo>
                    <a:pt x="1481810" y="517639"/>
                  </a:lnTo>
                  <a:close/>
                </a:path>
                <a:path w="1485264" h="758825">
                  <a:moveTo>
                    <a:pt x="1484871" y="244348"/>
                  </a:moveTo>
                  <a:lnTo>
                    <a:pt x="1479359" y="237921"/>
                  </a:lnTo>
                  <a:lnTo>
                    <a:pt x="1462824" y="218630"/>
                  </a:lnTo>
                  <a:lnTo>
                    <a:pt x="1429766" y="180047"/>
                  </a:lnTo>
                  <a:lnTo>
                    <a:pt x="1399146" y="218630"/>
                  </a:lnTo>
                  <a:lnTo>
                    <a:pt x="1243012" y="218630"/>
                  </a:lnTo>
                  <a:lnTo>
                    <a:pt x="1268056" y="181673"/>
                  </a:lnTo>
                  <a:lnTo>
                    <a:pt x="1321079" y="104686"/>
                  </a:lnTo>
                  <a:lnTo>
                    <a:pt x="1347101" y="67513"/>
                  </a:lnTo>
                  <a:lnTo>
                    <a:pt x="1377721" y="54648"/>
                  </a:lnTo>
                  <a:lnTo>
                    <a:pt x="1307299" y="6426"/>
                  </a:lnTo>
                  <a:lnTo>
                    <a:pt x="1284274" y="79743"/>
                  </a:lnTo>
                  <a:lnTo>
                    <a:pt x="1263523" y="133019"/>
                  </a:lnTo>
                  <a:lnTo>
                    <a:pt x="1242034" y="181648"/>
                  </a:lnTo>
                  <a:lnTo>
                    <a:pt x="1224635" y="218630"/>
                  </a:lnTo>
                  <a:lnTo>
                    <a:pt x="878674" y="218630"/>
                  </a:lnTo>
                  <a:lnTo>
                    <a:pt x="875614" y="180047"/>
                  </a:lnTo>
                  <a:lnTo>
                    <a:pt x="860310" y="180047"/>
                  </a:lnTo>
                  <a:lnTo>
                    <a:pt x="849236" y="236499"/>
                  </a:lnTo>
                  <a:lnTo>
                    <a:pt x="840219" y="265696"/>
                  </a:lnTo>
                  <a:lnTo>
                    <a:pt x="831113" y="285838"/>
                  </a:lnTo>
                  <a:lnTo>
                    <a:pt x="823569" y="299008"/>
                  </a:lnTo>
                  <a:lnTo>
                    <a:pt x="808253" y="334378"/>
                  </a:lnTo>
                  <a:lnTo>
                    <a:pt x="815911" y="342417"/>
                  </a:lnTo>
                  <a:lnTo>
                    <a:pt x="832751" y="347230"/>
                  </a:lnTo>
                  <a:lnTo>
                    <a:pt x="858774" y="340804"/>
                  </a:lnTo>
                  <a:lnTo>
                    <a:pt x="872845" y="322287"/>
                  </a:lnTo>
                  <a:lnTo>
                    <a:pt x="881735" y="307047"/>
                  </a:lnTo>
                  <a:lnTo>
                    <a:pt x="882484" y="287693"/>
                  </a:lnTo>
                  <a:lnTo>
                    <a:pt x="882294" y="283552"/>
                  </a:lnTo>
                  <a:lnTo>
                    <a:pt x="878674" y="237921"/>
                  </a:lnTo>
                  <a:lnTo>
                    <a:pt x="1402207" y="237921"/>
                  </a:lnTo>
                  <a:lnTo>
                    <a:pt x="1353223" y="327939"/>
                  </a:lnTo>
                  <a:lnTo>
                    <a:pt x="1362405" y="334378"/>
                  </a:lnTo>
                  <a:lnTo>
                    <a:pt x="1403210" y="291744"/>
                  </a:lnTo>
                  <a:lnTo>
                    <a:pt x="1412633" y="282524"/>
                  </a:lnTo>
                  <a:lnTo>
                    <a:pt x="1443253" y="260019"/>
                  </a:lnTo>
                  <a:lnTo>
                    <a:pt x="1464703" y="249478"/>
                  </a:lnTo>
                  <a:lnTo>
                    <a:pt x="1471180" y="247561"/>
                  </a:lnTo>
                  <a:lnTo>
                    <a:pt x="1484871" y="244348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827087" y="552490"/>
              <a:ext cx="713355" cy="758784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827087" y="552490"/>
              <a:ext cx="713740" cy="758825"/>
            </a:xfrm>
            <a:custGeom>
              <a:rect l="l" t="t" r="r" b="b"/>
              <a:pathLst>
                <a:path w="713740" h="758825">
                  <a:moveTo>
                    <a:pt x="171450" y="138253"/>
                  </a:moveTo>
                  <a:lnTo>
                    <a:pt x="171259" y="102230"/>
                  </a:lnTo>
                  <a:lnTo>
                    <a:pt x="171258" y="102082"/>
                  </a:lnTo>
                  <a:lnTo>
                    <a:pt x="169727" y="34563"/>
                  </a:lnTo>
                  <a:lnTo>
                    <a:pt x="169439" y="27833"/>
                  </a:lnTo>
                  <a:lnTo>
                    <a:pt x="168388" y="3215"/>
                  </a:lnTo>
                  <a:lnTo>
                    <a:pt x="235743" y="38582"/>
                  </a:lnTo>
                  <a:lnTo>
                    <a:pt x="211250" y="61088"/>
                  </a:lnTo>
                  <a:lnTo>
                    <a:pt x="211250" y="138253"/>
                  </a:lnTo>
                  <a:lnTo>
                    <a:pt x="235743" y="138253"/>
                  </a:lnTo>
                  <a:lnTo>
                    <a:pt x="263298" y="109316"/>
                  </a:lnTo>
                  <a:lnTo>
                    <a:pt x="309222" y="157544"/>
                  </a:lnTo>
                  <a:lnTo>
                    <a:pt x="211250" y="157544"/>
                  </a:lnTo>
                  <a:lnTo>
                    <a:pt x="211250" y="247569"/>
                  </a:lnTo>
                  <a:lnTo>
                    <a:pt x="251052" y="247569"/>
                  </a:lnTo>
                  <a:lnTo>
                    <a:pt x="270962" y="217175"/>
                  </a:lnTo>
                  <a:lnTo>
                    <a:pt x="300133" y="170103"/>
                  </a:lnTo>
                  <a:lnTo>
                    <a:pt x="301966" y="166913"/>
                  </a:lnTo>
                  <a:lnTo>
                    <a:pt x="313814" y="146291"/>
                  </a:lnTo>
                  <a:lnTo>
                    <a:pt x="340210" y="94624"/>
                  </a:lnTo>
                  <a:lnTo>
                    <a:pt x="343378" y="88116"/>
                  </a:lnTo>
                  <a:lnTo>
                    <a:pt x="343462" y="87905"/>
                  </a:lnTo>
                  <a:lnTo>
                    <a:pt x="349023" y="73949"/>
                  </a:lnTo>
                  <a:lnTo>
                    <a:pt x="404132" y="122177"/>
                  </a:lnTo>
                  <a:lnTo>
                    <a:pt x="376577" y="131822"/>
                  </a:lnTo>
                  <a:lnTo>
                    <a:pt x="357093" y="160578"/>
                  </a:lnTo>
                  <a:lnTo>
                    <a:pt x="355337" y="163170"/>
                  </a:lnTo>
                  <a:lnTo>
                    <a:pt x="314006" y="221044"/>
                  </a:lnTo>
                  <a:lnTo>
                    <a:pt x="308831" y="227875"/>
                  </a:lnTo>
                  <a:lnTo>
                    <a:pt x="293914" y="247569"/>
                  </a:lnTo>
                  <a:lnTo>
                    <a:pt x="330653" y="247569"/>
                  </a:lnTo>
                  <a:lnTo>
                    <a:pt x="364331" y="212202"/>
                  </a:lnTo>
                  <a:lnTo>
                    <a:pt x="416378" y="266860"/>
                  </a:lnTo>
                  <a:lnTo>
                    <a:pt x="284729" y="266860"/>
                  </a:lnTo>
                  <a:lnTo>
                    <a:pt x="261860" y="292950"/>
                  </a:lnTo>
                  <a:lnTo>
                    <a:pt x="233438" y="325511"/>
                  </a:lnTo>
                  <a:lnTo>
                    <a:pt x="217373" y="344025"/>
                  </a:lnTo>
                  <a:lnTo>
                    <a:pt x="290852" y="344025"/>
                  </a:lnTo>
                  <a:lnTo>
                    <a:pt x="318407" y="315088"/>
                  </a:lnTo>
                  <a:lnTo>
                    <a:pt x="364331" y="366531"/>
                  </a:lnTo>
                  <a:lnTo>
                    <a:pt x="347997" y="370520"/>
                  </a:lnTo>
                  <a:lnTo>
                    <a:pt x="318550" y="382356"/>
                  </a:lnTo>
                  <a:lnTo>
                    <a:pt x="285638" y="402451"/>
                  </a:lnTo>
                  <a:lnTo>
                    <a:pt x="269877" y="415001"/>
                  </a:lnTo>
                  <a:lnTo>
                    <a:pt x="232682" y="446911"/>
                  </a:lnTo>
                  <a:lnTo>
                    <a:pt x="263298" y="469417"/>
                  </a:lnTo>
                  <a:lnTo>
                    <a:pt x="238805" y="488708"/>
                  </a:lnTo>
                  <a:lnTo>
                    <a:pt x="238805" y="517645"/>
                  </a:lnTo>
                  <a:lnTo>
                    <a:pt x="394947" y="485493"/>
                  </a:lnTo>
                  <a:lnTo>
                    <a:pt x="398009" y="498354"/>
                  </a:lnTo>
                  <a:lnTo>
                    <a:pt x="238805" y="543367"/>
                  </a:lnTo>
                  <a:lnTo>
                    <a:pt x="238805" y="684835"/>
                  </a:lnTo>
                  <a:lnTo>
                    <a:pt x="227085" y="725891"/>
                  </a:lnTo>
                  <a:lnTo>
                    <a:pt x="177573" y="758784"/>
                  </a:lnTo>
                  <a:lnTo>
                    <a:pt x="154739" y="723145"/>
                  </a:lnTo>
                  <a:lnTo>
                    <a:pt x="101033" y="697696"/>
                  </a:lnTo>
                  <a:lnTo>
                    <a:pt x="101033" y="684835"/>
                  </a:lnTo>
                  <a:lnTo>
                    <a:pt x="181950" y="693940"/>
                  </a:lnTo>
                  <a:lnTo>
                    <a:pt x="186758" y="694480"/>
                  </a:lnTo>
                  <a:lnTo>
                    <a:pt x="199004" y="671974"/>
                  </a:lnTo>
                  <a:lnTo>
                    <a:pt x="199004" y="553012"/>
                  </a:lnTo>
                  <a:lnTo>
                    <a:pt x="55858" y="609385"/>
                  </a:lnTo>
                  <a:lnTo>
                    <a:pt x="52047" y="610885"/>
                  </a:lnTo>
                  <a:lnTo>
                    <a:pt x="21431" y="553012"/>
                  </a:lnTo>
                  <a:lnTo>
                    <a:pt x="27926" y="552723"/>
                  </a:lnTo>
                  <a:lnTo>
                    <a:pt x="31572" y="552560"/>
                  </a:lnTo>
                  <a:lnTo>
                    <a:pt x="62188" y="548943"/>
                  </a:lnTo>
                  <a:lnTo>
                    <a:pt x="77379" y="546358"/>
                  </a:lnTo>
                  <a:lnTo>
                    <a:pt x="199004" y="524075"/>
                  </a:lnTo>
                  <a:lnTo>
                    <a:pt x="198816" y="502588"/>
                  </a:lnTo>
                  <a:lnTo>
                    <a:pt x="198812" y="502172"/>
                  </a:lnTo>
                  <a:lnTo>
                    <a:pt x="197692" y="465692"/>
                  </a:lnTo>
                  <a:lnTo>
                    <a:pt x="195942" y="424405"/>
                  </a:lnTo>
                  <a:lnTo>
                    <a:pt x="220435" y="440480"/>
                  </a:lnTo>
                  <a:lnTo>
                    <a:pt x="287791" y="363316"/>
                  </a:lnTo>
                  <a:lnTo>
                    <a:pt x="202066" y="363316"/>
                  </a:lnTo>
                  <a:lnTo>
                    <a:pt x="184689" y="379438"/>
                  </a:lnTo>
                  <a:lnTo>
                    <a:pt x="182356" y="381602"/>
                  </a:lnTo>
                  <a:lnTo>
                    <a:pt x="139494" y="416969"/>
                  </a:lnTo>
                  <a:lnTo>
                    <a:pt x="92039" y="450729"/>
                  </a:lnTo>
                  <a:lnTo>
                    <a:pt x="42862" y="481108"/>
                  </a:lnTo>
                  <a:lnTo>
                    <a:pt x="12246" y="498354"/>
                  </a:lnTo>
                  <a:lnTo>
                    <a:pt x="3061" y="488708"/>
                  </a:lnTo>
                  <a:lnTo>
                    <a:pt x="60896" y="449975"/>
                  </a:lnTo>
                  <a:lnTo>
                    <a:pt x="99932" y="418627"/>
                  </a:lnTo>
                  <a:lnTo>
                    <a:pt x="132900" y="388711"/>
                  </a:lnTo>
                  <a:lnTo>
                    <a:pt x="159203" y="363316"/>
                  </a:lnTo>
                  <a:lnTo>
                    <a:pt x="101033" y="363316"/>
                  </a:lnTo>
                  <a:lnTo>
                    <a:pt x="73478" y="369746"/>
                  </a:lnTo>
                  <a:lnTo>
                    <a:pt x="48985" y="344025"/>
                  </a:lnTo>
                  <a:lnTo>
                    <a:pt x="174511" y="344025"/>
                  </a:lnTo>
                  <a:lnTo>
                    <a:pt x="190157" y="326970"/>
                  </a:lnTo>
                  <a:lnTo>
                    <a:pt x="216099" y="295834"/>
                  </a:lnTo>
                  <a:lnTo>
                    <a:pt x="238805" y="266860"/>
                  </a:lnTo>
                  <a:lnTo>
                    <a:pt x="52047" y="266860"/>
                  </a:lnTo>
                  <a:lnTo>
                    <a:pt x="24492" y="273291"/>
                  </a:lnTo>
                  <a:lnTo>
                    <a:pt x="0" y="247569"/>
                  </a:lnTo>
                  <a:lnTo>
                    <a:pt x="171450" y="247569"/>
                  </a:lnTo>
                  <a:lnTo>
                    <a:pt x="171450" y="157544"/>
                  </a:lnTo>
                  <a:lnTo>
                    <a:pt x="97971" y="157544"/>
                  </a:lnTo>
                  <a:lnTo>
                    <a:pt x="70416" y="163974"/>
                  </a:lnTo>
                  <a:lnTo>
                    <a:pt x="45923" y="138253"/>
                  </a:lnTo>
                  <a:lnTo>
                    <a:pt x="171450" y="138253"/>
                  </a:lnTo>
                  <a:close/>
                </a:path>
                <a:path w="713740" h="758825">
                  <a:moveTo>
                    <a:pt x="459241" y="260430"/>
                  </a:moveTo>
                  <a:lnTo>
                    <a:pt x="469004" y="316640"/>
                  </a:lnTo>
                  <a:lnTo>
                    <a:pt x="481629" y="379944"/>
                  </a:lnTo>
                  <a:lnTo>
                    <a:pt x="498467" y="445052"/>
                  </a:lnTo>
                  <a:lnTo>
                    <a:pt x="516837" y="498505"/>
                  </a:lnTo>
                  <a:lnTo>
                    <a:pt x="520438" y="506754"/>
                  </a:lnTo>
                  <a:lnTo>
                    <a:pt x="526596" y="520860"/>
                  </a:lnTo>
                  <a:lnTo>
                    <a:pt x="534621" y="500977"/>
                  </a:lnTo>
                  <a:lnTo>
                    <a:pt x="538985" y="490165"/>
                  </a:lnTo>
                  <a:lnTo>
                    <a:pt x="560034" y="423048"/>
                  </a:lnTo>
                  <a:lnTo>
                    <a:pt x="576107" y="348295"/>
                  </a:lnTo>
                  <a:lnTo>
                    <a:pt x="587206" y="265906"/>
                  </a:lnTo>
                  <a:lnTo>
                    <a:pt x="587468" y="262769"/>
                  </a:lnTo>
                  <a:lnTo>
                    <a:pt x="590890" y="221848"/>
                  </a:lnTo>
                  <a:lnTo>
                    <a:pt x="474548" y="221848"/>
                  </a:lnTo>
                  <a:lnTo>
                    <a:pt x="459241" y="260430"/>
                  </a:lnTo>
                  <a:close/>
                </a:path>
                <a:path w="713740" h="758825">
                  <a:moveTo>
                    <a:pt x="526596" y="54658"/>
                  </a:moveTo>
                  <a:lnTo>
                    <a:pt x="515157" y="94317"/>
                  </a:lnTo>
                  <a:lnTo>
                    <a:pt x="514540" y="96455"/>
                  </a:lnTo>
                  <a:lnTo>
                    <a:pt x="491579" y="170405"/>
                  </a:lnTo>
                  <a:lnTo>
                    <a:pt x="487522" y="182363"/>
                  </a:lnTo>
                  <a:lnTo>
                    <a:pt x="480672" y="202556"/>
                  </a:lnTo>
                  <a:lnTo>
                    <a:pt x="618444" y="202556"/>
                  </a:lnTo>
                  <a:lnTo>
                    <a:pt x="655184" y="163974"/>
                  </a:lnTo>
                  <a:lnTo>
                    <a:pt x="710293" y="221848"/>
                  </a:lnTo>
                  <a:lnTo>
                    <a:pt x="633752" y="221848"/>
                  </a:lnTo>
                  <a:lnTo>
                    <a:pt x="628111" y="272864"/>
                  </a:lnTo>
                  <a:lnTo>
                    <a:pt x="616172" y="351523"/>
                  </a:lnTo>
                  <a:lnTo>
                    <a:pt x="606796" y="397239"/>
                  </a:lnTo>
                  <a:lnTo>
                    <a:pt x="596080" y="439438"/>
                  </a:lnTo>
                  <a:lnTo>
                    <a:pt x="584025" y="478121"/>
                  </a:lnTo>
                  <a:lnTo>
                    <a:pt x="556145" y="544402"/>
                  </a:lnTo>
                  <a:lnTo>
                    <a:pt x="548027" y="559442"/>
                  </a:lnTo>
                  <a:lnTo>
                    <a:pt x="573226" y="594324"/>
                  </a:lnTo>
                  <a:lnTo>
                    <a:pt x="617343" y="642874"/>
                  </a:lnTo>
                  <a:lnTo>
                    <a:pt x="659058" y="674524"/>
                  </a:lnTo>
                  <a:lnTo>
                    <a:pt x="694939" y="691635"/>
                  </a:lnTo>
                  <a:lnTo>
                    <a:pt x="713355" y="697696"/>
                  </a:lnTo>
                  <a:lnTo>
                    <a:pt x="713355" y="710556"/>
                  </a:lnTo>
                  <a:lnTo>
                    <a:pt x="674860" y="719934"/>
                  </a:lnTo>
                  <a:lnTo>
                    <a:pt x="669104" y="723116"/>
                  </a:lnTo>
                  <a:lnTo>
                    <a:pt x="667149" y="725397"/>
                  </a:lnTo>
                  <a:lnTo>
                    <a:pt x="655184" y="742708"/>
                  </a:lnTo>
                  <a:lnTo>
                    <a:pt x="602227" y="695837"/>
                  </a:lnTo>
                  <a:lnTo>
                    <a:pt x="569315" y="658058"/>
                  </a:lnTo>
                  <a:lnTo>
                    <a:pt x="542847" y="621340"/>
                  </a:lnTo>
                  <a:lnTo>
                    <a:pt x="523534" y="591594"/>
                  </a:lnTo>
                  <a:lnTo>
                    <a:pt x="484032" y="631646"/>
                  </a:lnTo>
                  <a:lnTo>
                    <a:pt x="426340" y="678367"/>
                  </a:lnTo>
                  <a:lnTo>
                    <a:pt x="362908" y="717451"/>
                  </a:lnTo>
                  <a:lnTo>
                    <a:pt x="303572" y="744785"/>
                  </a:lnTo>
                  <a:lnTo>
                    <a:pt x="275544" y="755569"/>
                  </a:lnTo>
                  <a:lnTo>
                    <a:pt x="269421" y="745924"/>
                  </a:lnTo>
                  <a:lnTo>
                    <a:pt x="320619" y="720641"/>
                  </a:lnTo>
                  <a:lnTo>
                    <a:pt x="383860" y="679547"/>
                  </a:lnTo>
                  <a:lnTo>
                    <a:pt x="441361" y="630013"/>
                  </a:lnTo>
                  <a:lnTo>
                    <a:pt x="467959" y="602081"/>
                  </a:lnTo>
                  <a:lnTo>
                    <a:pt x="505165" y="556227"/>
                  </a:lnTo>
                  <a:lnTo>
                    <a:pt x="474453" y="456607"/>
                  </a:lnTo>
                  <a:lnTo>
                    <a:pt x="460676" y="386676"/>
                  </a:lnTo>
                  <a:lnTo>
                    <a:pt x="452256" y="313932"/>
                  </a:lnTo>
                  <a:lnTo>
                    <a:pt x="450056" y="276506"/>
                  </a:lnTo>
                  <a:lnTo>
                    <a:pt x="424510" y="334982"/>
                  </a:lnTo>
                  <a:lnTo>
                    <a:pt x="404609" y="371957"/>
                  </a:lnTo>
                  <a:lnTo>
                    <a:pt x="370454" y="424405"/>
                  </a:lnTo>
                  <a:lnTo>
                    <a:pt x="361269" y="417974"/>
                  </a:lnTo>
                  <a:lnTo>
                    <a:pt x="370471" y="399442"/>
                  </a:lnTo>
                  <a:lnTo>
                    <a:pt x="371435" y="397502"/>
                  </a:lnTo>
                  <a:lnTo>
                    <a:pt x="390761" y="354298"/>
                  </a:lnTo>
                  <a:lnTo>
                    <a:pt x="408748" y="308080"/>
                  </a:lnTo>
                  <a:lnTo>
                    <a:pt x="425395" y="258847"/>
                  </a:lnTo>
                  <a:lnTo>
                    <a:pt x="440703" y="206601"/>
                  </a:lnTo>
                  <a:lnTo>
                    <a:pt x="454672" y="151339"/>
                  </a:lnTo>
                  <a:lnTo>
                    <a:pt x="473114" y="62796"/>
                  </a:lnTo>
                  <a:lnTo>
                    <a:pt x="483734" y="0"/>
                  </a:lnTo>
                  <a:lnTo>
                    <a:pt x="554150" y="35367"/>
                  </a:lnTo>
                  <a:lnTo>
                    <a:pt x="526596" y="54658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2205264" y="133872"/>
              <a:ext cx="453390" cy="707390"/>
            </a:xfrm>
            <a:custGeom>
              <a:rect l="l" t="t" r="r" b="b"/>
              <a:pathLst>
                <a:path w="453389" h="707390">
                  <a:moveTo>
                    <a:pt x="0" y="707341"/>
                  </a:moveTo>
                  <a:lnTo>
                    <a:pt x="1338" y="642736"/>
                  </a:lnTo>
                  <a:lnTo>
                    <a:pt x="2870" y="473135"/>
                  </a:lnTo>
                  <a:lnTo>
                    <a:pt x="3061" y="368139"/>
                  </a:lnTo>
                  <a:lnTo>
                    <a:pt x="2870" y="261334"/>
                  </a:lnTo>
                  <a:lnTo>
                    <a:pt x="1338" y="77265"/>
                  </a:lnTo>
                  <a:lnTo>
                    <a:pt x="0" y="0"/>
                  </a:lnTo>
                  <a:lnTo>
                    <a:pt x="48985" y="35367"/>
                  </a:lnTo>
                  <a:lnTo>
                    <a:pt x="440652" y="35367"/>
                  </a:lnTo>
                  <a:lnTo>
                    <a:pt x="453117" y="45012"/>
                  </a:lnTo>
                  <a:lnTo>
                    <a:pt x="439996" y="54658"/>
                  </a:lnTo>
                  <a:lnTo>
                    <a:pt x="48985" y="54658"/>
                  </a:lnTo>
                  <a:lnTo>
                    <a:pt x="48985" y="218632"/>
                  </a:lnTo>
                  <a:lnTo>
                    <a:pt x="422501" y="218632"/>
                  </a:lnTo>
                  <a:lnTo>
                    <a:pt x="422501" y="237923"/>
                  </a:lnTo>
                  <a:lnTo>
                    <a:pt x="48985" y="237923"/>
                  </a:lnTo>
                  <a:lnTo>
                    <a:pt x="48985" y="398683"/>
                  </a:lnTo>
                  <a:lnTo>
                    <a:pt x="422501" y="398683"/>
                  </a:lnTo>
                  <a:lnTo>
                    <a:pt x="422501" y="417974"/>
                  </a:lnTo>
                  <a:lnTo>
                    <a:pt x="48985" y="417974"/>
                  </a:lnTo>
                  <a:lnTo>
                    <a:pt x="48985" y="594810"/>
                  </a:lnTo>
                  <a:lnTo>
                    <a:pt x="423100" y="594810"/>
                  </a:lnTo>
                  <a:lnTo>
                    <a:pt x="423324" y="614101"/>
                  </a:lnTo>
                  <a:lnTo>
                    <a:pt x="48985" y="614101"/>
                  </a:lnTo>
                  <a:lnTo>
                    <a:pt x="48985" y="678405"/>
                  </a:lnTo>
                  <a:lnTo>
                    <a:pt x="0" y="707341"/>
                  </a:lnTo>
                  <a:close/>
                </a:path>
                <a:path w="453389" h="707390">
                  <a:moveTo>
                    <a:pt x="440652" y="35367"/>
                  </a:moveTo>
                  <a:lnTo>
                    <a:pt x="370454" y="35367"/>
                  </a:lnTo>
                  <a:lnTo>
                    <a:pt x="394947" y="0"/>
                  </a:lnTo>
                  <a:lnTo>
                    <a:pt x="440652" y="35367"/>
                  </a:lnTo>
                  <a:close/>
                </a:path>
                <a:path w="453389" h="707390">
                  <a:moveTo>
                    <a:pt x="422501" y="218632"/>
                  </a:moveTo>
                  <a:lnTo>
                    <a:pt x="376577" y="218632"/>
                  </a:lnTo>
                  <a:lnTo>
                    <a:pt x="376577" y="54658"/>
                  </a:lnTo>
                  <a:lnTo>
                    <a:pt x="439996" y="54658"/>
                  </a:lnTo>
                  <a:lnTo>
                    <a:pt x="422501" y="67518"/>
                  </a:lnTo>
                  <a:lnTo>
                    <a:pt x="422501" y="218632"/>
                  </a:lnTo>
                  <a:close/>
                </a:path>
                <a:path w="453389" h="707390">
                  <a:moveTo>
                    <a:pt x="422501" y="398683"/>
                  </a:moveTo>
                  <a:lnTo>
                    <a:pt x="376577" y="398683"/>
                  </a:lnTo>
                  <a:lnTo>
                    <a:pt x="376577" y="237923"/>
                  </a:lnTo>
                  <a:lnTo>
                    <a:pt x="422501" y="237923"/>
                  </a:lnTo>
                  <a:lnTo>
                    <a:pt x="422501" y="398683"/>
                  </a:lnTo>
                  <a:close/>
                </a:path>
                <a:path w="453389" h="707390">
                  <a:moveTo>
                    <a:pt x="423100" y="594810"/>
                  </a:moveTo>
                  <a:lnTo>
                    <a:pt x="376577" y="594810"/>
                  </a:lnTo>
                  <a:lnTo>
                    <a:pt x="376577" y="417974"/>
                  </a:lnTo>
                  <a:lnTo>
                    <a:pt x="422501" y="417974"/>
                  </a:lnTo>
                  <a:lnTo>
                    <a:pt x="422501" y="543367"/>
                  </a:lnTo>
                  <a:lnTo>
                    <a:pt x="423100" y="594810"/>
                  </a:lnTo>
                  <a:close/>
                </a:path>
                <a:path w="453389" h="707390">
                  <a:moveTo>
                    <a:pt x="376577" y="704126"/>
                  </a:moveTo>
                  <a:lnTo>
                    <a:pt x="376577" y="614101"/>
                  </a:lnTo>
                  <a:lnTo>
                    <a:pt x="423324" y="614101"/>
                  </a:lnTo>
                  <a:lnTo>
                    <a:pt x="423365" y="617607"/>
                  </a:lnTo>
                  <a:lnTo>
                    <a:pt x="424223" y="655496"/>
                  </a:lnTo>
                  <a:lnTo>
                    <a:pt x="425563" y="678405"/>
                  </a:lnTo>
                  <a:lnTo>
                    <a:pt x="376577" y="704126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16982" y="558920"/>
              <a:ext cx="694985" cy="74592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725499" y="576664"/>
              <a:ext cx="122804" cy="179930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87764" y="560588"/>
              <a:ext cx="110558" cy="17993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616982" y="558920"/>
              <a:ext cx="695325" cy="746125"/>
            </a:xfrm>
            <a:custGeom>
              <a:rect l="l" t="t" r="r" b="b"/>
              <a:pathLst>
                <a:path w="695325" h="746125">
                  <a:moveTo>
                    <a:pt x="563336" y="321518"/>
                  </a:moveTo>
                  <a:lnTo>
                    <a:pt x="612321" y="231493"/>
                  </a:lnTo>
                  <a:lnTo>
                    <a:pt x="88786" y="231493"/>
                  </a:lnTo>
                  <a:lnTo>
                    <a:pt x="92410" y="277133"/>
                  </a:lnTo>
                  <a:lnTo>
                    <a:pt x="92592" y="281262"/>
                  </a:lnTo>
                  <a:lnTo>
                    <a:pt x="91848" y="300620"/>
                  </a:lnTo>
                  <a:lnTo>
                    <a:pt x="82962" y="315868"/>
                  </a:lnTo>
                  <a:lnTo>
                    <a:pt x="68886" y="334379"/>
                  </a:lnTo>
                  <a:lnTo>
                    <a:pt x="50979" y="338804"/>
                  </a:lnTo>
                  <a:lnTo>
                    <a:pt x="42862" y="340810"/>
                  </a:lnTo>
                  <a:lnTo>
                    <a:pt x="26023" y="335987"/>
                  </a:lnTo>
                  <a:lnTo>
                    <a:pt x="25254" y="335179"/>
                  </a:lnTo>
                  <a:lnTo>
                    <a:pt x="18369" y="327949"/>
                  </a:lnTo>
                  <a:lnTo>
                    <a:pt x="33677" y="292582"/>
                  </a:lnTo>
                  <a:lnTo>
                    <a:pt x="41226" y="279408"/>
                  </a:lnTo>
                  <a:lnTo>
                    <a:pt x="50325" y="259274"/>
                  </a:lnTo>
                  <a:lnTo>
                    <a:pt x="59343" y="230071"/>
                  </a:lnTo>
                  <a:lnTo>
                    <a:pt x="70417" y="173620"/>
                  </a:lnTo>
                  <a:lnTo>
                    <a:pt x="85725" y="173620"/>
                  </a:lnTo>
                  <a:lnTo>
                    <a:pt x="88786" y="212202"/>
                  </a:lnTo>
                  <a:lnTo>
                    <a:pt x="434748" y="212202"/>
                  </a:lnTo>
                  <a:lnTo>
                    <a:pt x="452129" y="175252"/>
                  </a:lnTo>
                  <a:lnTo>
                    <a:pt x="473640" y="126598"/>
                  </a:lnTo>
                  <a:lnTo>
                    <a:pt x="494306" y="73547"/>
                  </a:lnTo>
                  <a:lnTo>
                    <a:pt x="510762" y="23711"/>
                  </a:lnTo>
                  <a:lnTo>
                    <a:pt x="511613" y="20676"/>
                  </a:lnTo>
                  <a:lnTo>
                    <a:pt x="517411" y="0"/>
                  </a:lnTo>
                  <a:lnTo>
                    <a:pt x="587829" y="48227"/>
                  </a:lnTo>
                  <a:lnTo>
                    <a:pt x="557212" y="61088"/>
                  </a:lnTo>
                  <a:lnTo>
                    <a:pt x="540866" y="84440"/>
                  </a:lnTo>
                  <a:lnTo>
                    <a:pt x="531189" y="98264"/>
                  </a:lnTo>
                  <a:lnTo>
                    <a:pt x="479141" y="173821"/>
                  </a:lnTo>
                  <a:lnTo>
                    <a:pt x="470035" y="187251"/>
                  </a:lnTo>
                  <a:lnTo>
                    <a:pt x="453118" y="212202"/>
                  </a:lnTo>
                  <a:lnTo>
                    <a:pt x="609260" y="212202"/>
                  </a:lnTo>
                  <a:lnTo>
                    <a:pt x="639876" y="173620"/>
                  </a:lnTo>
                  <a:lnTo>
                    <a:pt x="694985" y="237923"/>
                  </a:lnTo>
                  <a:lnTo>
                    <a:pt x="653366" y="253598"/>
                  </a:lnTo>
                  <a:lnTo>
                    <a:pt x="613316" y="285320"/>
                  </a:lnTo>
                  <a:lnTo>
                    <a:pt x="572520" y="327949"/>
                  </a:lnTo>
                  <a:lnTo>
                    <a:pt x="563336" y="321518"/>
                  </a:lnTo>
                  <a:close/>
                </a:path>
                <a:path w="695325" h="746125">
                  <a:moveTo>
                    <a:pt x="208189" y="659113"/>
                  </a:moveTo>
                  <a:lnTo>
                    <a:pt x="297193" y="670288"/>
                  </a:lnTo>
                  <a:lnTo>
                    <a:pt x="300290" y="670309"/>
                  </a:lnTo>
                  <a:lnTo>
                    <a:pt x="309222" y="670366"/>
                  </a:lnTo>
                  <a:lnTo>
                    <a:pt x="313954" y="667475"/>
                  </a:lnTo>
                  <a:lnTo>
                    <a:pt x="333715" y="636607"/>
                  </a:lnTo>
                  <a:lnTo>
                    <a:pt x="333715" y="511215"/>
                  </a:lnTo>
                  <a:lnTo>
                    <a:pt x="101033" y="511215"/>
                  </a:lnTo>
                  <a:lnTo>
                    <a:pt x="68743" y="513494"/>
                  </a:lnTo>
                  <a:lnTo>
                    <a:pt x="51966" y="515696"/>
                  </a:lnTo>
                  <a:lnTo>
                    <a:pt x="27554" y="520860"/>
                  </a:lnTo>
                  <a:lnTo>
                    <a:pt x="0" y="491923"/>
                  </a:lnTo>
                  <a:lnTo>
                    <a:pt x="333715" y="491923"/>
                  </a:lnTo>
                  <a:lnTo>
                    <a:pt x="333371" y="472785"/>
                  </a:lnTo>
                  <a:lnTo>
                    <a:pt x="333024" y="464391"/>
                  </a:lnTo>
                  <a:lnTo>
                    <a:pt x="330654" y="417974"/>
                  </a:lnTo>
                  <a:lnTo>
                    <a:pt x="364331" y="437265"/>
                  </a:lnTo>
                  <a:lnTo>
                    <a:pt x="471488" y="344025"/>
                  </a:lnTo>
                  <a:lnTo>
                    <a:pt x="217374" y="344025"/>
                  </a:lnTo>
                  <a:lnTo>
                    <a:pt x="185093" y="346303"/>
                  </a:lnTo>
                  <a:lnTo>
                    <a:pt x="168287" y="348509"/>
                  </a:lnTo>
                  <a:lnTo>
                    <a:pt x="143895" y="353670"/>
                  </a:lnTo>
                  <a:lnTo>
                    <a:pt x="116341" y="324734"/>
                  </a:lnTo>
                  <a:lnTo>
                    <a:pt x="468426" y="324734"/>
                  </a:lnTo>
                  <a:lnTo>
                    <a:pt x="502104" y="292582"/>
                  </a:lnTo>
                  <a:lnTo>
                    <a:pt x="554151" y="356886"/>
                  </a:lnTo>
                  <a:lnTo>
                    <a:pt x="539115" y="357452"/>
                  </a:lnTo>
                  <a:lnTo>
                    <a:pt x="538804" y="357487"/>
                  </a:lnTo>
                  <a:lnTo>
                    <a:pt x="488326" y="376177"/>
                  </a:lnTo>
                  <a:lnTo>
                    <a:pt x="474921" y="383780"/>
                  </a:lnTo>
                  <a:lnTo>
                    <a:pt x="465651" y="389037"/>
                  </a:lnTo>
                  <a:lnTo>
                    <a:pt x="418602" y="418024"/>
                  </a:lnTo>
                  <a:lnTo>
                    <a:pt x="373516" y="446911"/>
                  </a:lnTo>
                  <a:lnTo>
                    <a:pt x="398009" y="462987"/>
                  </a:lnTo>
                  <a:lnTo>
                    <a:pt x="376577" y="475847"/>
                  </a:lnTo>
                  <a:lnTo>
                    <a:pt x="376577" y="491923"/>
                  </a:lnTo>
                  <a:lnTo>
                    <a:pt x="575582" y="491923"/>
                  </a:lnTo>
                  <a:lnTo>
                    <a:pt x="624567" y="440480"/>
                  </a:lnTo>
                  <a:lnTo>
                    <a:pt x="691923" y="511215"/>
                  </a:lnTo>
                  <a:lnTo>
                    <a:pt x="376577" y="511215"/>
                  </a:lnTo>
                  <a:lnTo>
                    <a:pt x="376577" y="668759"/>
                  </a:lnTo>
                  <a:lnTo>
                    <a:pt x="363099" y="707266"/>
                  </a:lnTo>
                  <a:lnTo>
                    <a:pt x="306161" y="745923"/>
                  </a:lnTo>
                  <a:lnTo>
                    <a:pt x="208189" y="675189"/>
                  </a:lnTo>
                  <a:lnTo>
                    <a:pt x="208189" y="659113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2842078" y="92074"/>
              <a:ext cx="720090" cy="758825"/>
            </a:xfrm>
            <a:custGeom>
              <a:rect l="l" t="t" r="r" b="b"/>
              <a:pathLst>
                <a:path w="720089" h="758825">
                  <a:moveTo>
                    <a:pt x="171450" y="212202"/>
                  </a:moveTo>
                  <a:lnTo>
                    <a:pt x="128587" y="212202"/>
                  </a:lnTo>
                  <a:lnTo>
                    <a:pt x="128396" y="153123"/>
                  </a:lnTo>
                  <a:lnTo>
                    <a:pt x="126865" y="47022"/>
                  </a:lnTo>
                  <a:lnTo>
                    <a:pt x="125526" y="0"/>
                  </a:lnTo>
                  <a:lnTo>
                    <a:pt x="199005" y="38582"/>
                  </a:lnTo>
                  <a:lnTo>
                    <a:pt x="171450" y="61088"/>
                  </a:lnTo>
                  <a:lnTo>
                    <a:pt x="171450" y="212202"/>
                  </a:lnTo>
                  <a:close/>
                </a:path>
                <a:path w="720089" h="758825">
                  <a:moveTo>
                    <a:pt x="327592" y="112531"/>
                  </a:moveTo>
                  <a:lnTo>
                    <a:pt x="303099" y="86810"/>
                  </a:lnTo>
                  <a:lnTo>
                    <a:pt x="575582" y="86810"/>
                  </a:lnTo>
                  <a:lnTo>
                    <a:pt x="612321" y="48227"/>
                  </a:lnTo>
                  <a:lnTo>
                    <a:pt x="667430" y="106101"/>
                  </a:lnTo>
                  <a:lnTo>
                    <a:pt x="355146" y="106101"/>
                  </a:lnTo>
                  <a:lnTo>
                    <a:pt x="327592" y="112531"/>
                  </a:lnTo>
                  <a:close/>
                </a:path>
                <a:path w="720089" h="758825">
                  <a:moveTo>
                    <a:pt x="24493" y="237923"/>
                  </a:moveTo>
                  <a:lnTo>
                    <a:pt x="0" y="212202"/>
                  </a:lnTo>
                  <a:lnTo>
                    <a:pt x="211251" y="212202"/>
                  </a:lnTo>
                  <a:lnTo>
                    <a:pt x="244929" y="176835"/>
                  </a:lnTo>
                  <a:lnTo>
                    <a:pt x="296976" y="231493"/>
                  </a:lnTo>
                  <a:lnTo>
                    <a:pt x="52047" y="231493"/>
                  </a:lnTo>
                  <a:lnTo>
                    <a:pt x="24493" y="237923"/>
                  </a:lnTo>
                  <a:close/>
                </a:path>
                <a:path w="720089" h="758825">
                  <a:moveTo>
                    <a:pt x="9185" y="588379"/>
                  </a:moveTo>
                  <a:lnTo>
                    <a:pt x="0" y="575518"/>
                  </a:lnTo>
                  <a:lnTo>
                    <a:pt x="12150" y="554200"/>
                  </a:lnTo>
                  <a:lnTo>
                    <a:pt x="30639" y="519340"/>
                  </a:lnTo>
                  <a:lnTo>
                    <a:pt x="49392" y="479754"/>
                  </a:lnTo>
                  <a:lnTo>
                    <a:pt x="66804" y="438458"/>
                  </a:lnTo>
                  <a:lnTo>
                    <a:pt x="90412" y="373313"/>
                  </a:lnTo>
                  <a:lnTo>
                    <a:pt x="117201" y="280475"/>
                  </a:lnTo>
                  <a:lnTo>
                    <a:pt x="128587" y="231493"/>
                  </a:lnTo>
                  <a:lnTo>
                    <a:pt x="171450" y="231493"/>
                  </a:lnTo>
                  <a:lnTo>
                    <a:pt x="171450" y="311873"/>
                  </a:lnTo>
                  <a:lnTo>
                    <a:pt x="197044" y="327949"/>
                  </a:lnTo>
                  <a:lnTo>
                    <a:pt x="171450" y="327949"/>
                  </a:lnTo>
                  <a:lnTo>
                    <a:pt x="171523" y="379392"/>
                  </a:lnTo>
                  <a:lnTo>
                    <a:pt x="128587" y="379392"/>
                  </a:lnTo>
                  <a:lnTo>
                    <a:pt x="116676" y="407274"/>
                  </a:lnTo>
                  <a:lnTo>
                    <a:pt x="90269" y="461530"/>
                  </a:lnTo>
                  <a:lnTo>
                    <a:pt x="60419" y="513777"/>
                  </a:lnTo>
                  <a:lnTo>
                    <a:pt x="27124" y="564014"/>
                  </a:lnTo>
                  <a:lnTo>
                    <a:pt x="9185" y="588379"/>
                  </a:lnTo>
                  <a:close/>
                </a:path>
                <a:path w="720089" h="758825">
                  <a:moveTo>
                    <a:pt x="281668" y="305442"/>
                  </a:moveTo>
                  <a:lnTo>
                    <a:pt x="257175" y="279721"/>
                  </a:lnTo>
                  <a:lnTo>
                    <a:pt x="621506" y="279721"/>
                  </a:lnTo>
                  <a:lnTo>
                    <a:pt x="661307" y="237923"/>
                  </a:lnTo>
                  <a:lnTo>
                    <a:pt x="719477" y="299012"/>
                  </a:lnTo>
                  <a:lnTo>
                    <a:pt x="309222" y="299012"/>
                  </a:lnTo>
                  <a:lnTo>
                    <a:pt x="281668" y="305442"/>
                  </a:lnTo>
                  <a:close/>
                </a:path>
                <a:path w="720089" h="758825">
                  <a:moveTo>
                    <a:pt x="505165" y="681620"/>
                  </a:moveTo>
                  <a:lnTo>
                    <a:pt x="443933" y="681620"/>
                  </a:lnTo>
                  <a:lnTo>
                    <a:pt x="459240" y="655898"/>
                  </a:lnTo>
                  <a:lnTo>
                    <a:pt x="459240" y="299012"/>
                  </a:lnTo>
                  <a:lnTo>
                    <a:pt x="505165" y="299012"/>
                  </a:lnTo>
                  <a:lnTo>
                    <a:pt x="505165" y="681620"/>
                  </a:lnTo>
                  <a:close/>
                </a:path>
                <a:path w="720089" h="758825">
                  <a:moveTo>
                    <a:pt x="244929" y="450126"/>
                  </a:moveTo>
                  <a:lnTo>
                    <a:pt x="223497" y="411544"/>
                  </a:lnTo>
                  <a:lnTo>
                    <a:pt x="207658" y="378673"/>
                  </a:lnTo>
                  <a:lnTo>
                    <a:pt x="206132" y="375674"/>
                  </a:lnTo>
                  <a:lnTo>
                    <a:pt x="193120" y="354776"/>
                  </a:lnTo>
                  <a:lnTo>
                    <a:pt x="186513" y="346149"/>
                  </a:lnTo>
                  <a:lnTo>
                    <a:pt x="171450" y="327949"/>
                  </a:lnTo>
                  <a:lnTo>
                    <a:pt x="197044" y="327949"/>
                  </a:lnTo>
                  <a:lnTo>
                    <a:pt x="240193" y="357579"/>
                  </a:lnTo>
                  <a:lnTo>
                    <a:pt x="269421" y="405113"/>
                  </a:lnTo>
                  <a:lnTo>
                    <a:pt x="260237" y="432442"/>
                  </a:lnTo>
                  <a:lnTo>
                    <a:pt x="244929" y="450126"/>
                  </a:lnTo>
                  <a:close/>
                </a:path>
                <a:path w="720089" h="758825">
                  <a:moveTo>
                    <a:pt x="125526" y="758784"/>
                  </a:moveTo>
                  <a:lnTo>
                    <a:pt x="126865" y="683227"/>
                  </a:lnTo>
                  <a:lnTo>
                    <a:pt x="128396" y="493531"/>
                  </a:lnTo>
                  <a:lnTo>
                    <a:pt x="128587" y="379392"/>
                  </a:lnTo>
                  <a:lnTo>
                    <a:pt x="171523" y="379392"/>
                  </a:lnTo>
                  <a:lnTo>
                    <a:pt x="171639" y="461530"/>
                  </a:lnTo>
                  <a:lnTo>
                    <a:pt x="171765" y="500514"/>
                  </a:lnTo>
                  <a:lnTo>
                    <a:pt x="173172" y="689658"/>
                  </a:lnTo>
                  <a:lnTo>
                    <a:pt x="174512" y="739493"/>
                  </a:lnTo>
                  <a:lnTo>
                    <a:pt x="125526" y="758784"/>
                  </a:lnTo>
                  <a:close/>
                </a:path>
                <a:path w="720089" h="758825">
                  <a:moveTo>
                    <a:pt x="223497" y="675189"/>
                  </a:moveTo>
                  <a:lnTo>
                    <a:pt x="214312" y="665544"/>
                  </a:lnTo>
                  <a:lnTo>
                    <a:pt x="235169" y="635150"/>
                  </a:lnTo>
                  <a:lnTo>
                    <a:pt x="273439" y="570444"/>
                  </a:lnTo>
                  <a:lnTo>
                    <a:pt x="307117" y="500514"/>
                  </a:lnTo>
                  <a:lnTo>
                    <a:pt x="336202" y="425359"/>
                  </a:lnTo>
                  <a:lnTo>
                    <a:pt x="349023" y="385822"/>
                  </a:lnTo>
                  <a:lnTo>
                    <a:pt x="416379" y="427620"/>
                  </a:lnTo>
                  <a:lnTo>
                    <a:pt x="385762" y="443696"/>
                  </a:lnTo>
                  <a:lnTo>
                    <a:pt x="366484" y="478962"/>
                  </a:lnTo>
                  <a:lnTo>
                    <a:pt x="327065" y="544070"/>
                  </a:lnTo>
                  <a:lnTo>
                    <a:pt x="286499" y="601943"/>
                  </a:lnTo>
                  <a:lnTo>
                    <a:pt x="244785" y="652582"/>
                  </a:lnTo>
                  <a:lnTo>
                    <a:pt x="223497" y="675189"/>
                  </a:lnTo>
                  <a:close/>
                </a:path>
                <a:path w="720089" h="758825">
                  <a:moveTo>
                    <a:pt x="664369" y="649468"/>
                  </a:moveTo>
                  <a:lnTo>
                    <a:pt x="636814" y="594810"/>
                  </a:lnTo>
                  <a:lnTo>
                    <a:pt x="630623" y="575518"/>
                  </a:lnTo>
                  <a:lnTo>
                    <a:pt x="613422" y="532565"/>
                  </a:lnTo>
                  <a:lnTo>
                    <a:pt x="589694" y="483534"/>
                  </a:lnTo>
                  <a:lnTo>
                    <a:pt x="569292" y="446379"/>
                  </a:lnTo>
                  <a:lnTo>
                    <a:pt x="541905" y="398683"/>
                  </a:lnTo>
                  <a:lnTo>
                    <a:pt x="551090" y="392253"/>
                  </a:lnTo>
                  <a:lnTo>
                    <a:pt x="657323" y="510559"/>
                  </a:lnTo>
                  <a:lnTo>
                    <a:pt x="674988" y="534675"/>
                  </a:lnTo>
                  <a:lnTo>
                    <a:pt x="679676" y="543367"/>
                  </a:lnTo>
                  <a:lnTo>
                    <a:pt x="691923" y="588379"/>
                  </a:lnTo>
                  <a:lnTo>
                    <a:pt x="689290" y="601188"/>
                  </a:lnTo>
                  <a:lnTo>
                    <a:pt x="679676" y="630177"/>
                  </a:lnTo>
                  <a:lnTo>
                    <a:pt x="664369" y="649468"/>
                  </a:lnTo>
                  <a:close/>
                </a:path>
                <a:path w="720089" h="758825">
                  <a:moveTo>
                    <a:pt x="437810" y="755569"/>
                  </a:moveTo>
                  <a:lnTo>
                    <a:pt x="413636" y="718288"/>
                  </a:lnTo>
                  <a:lnTo>
                    <a:pt x="345962" y="684835"/>
                  </a:lnTo>
                  <a:lnTo>
                    <a:pt x="345962" y="668759"/>
                  </a:lnTo>
                  <a:lnTo>
                    <a:pt x="443933" y="681620"/>
                  </a:lnTo>
                  <a:lnTo>
                    <a:pt x="505165" y="681620"/>
                  </a:lnTo>
                  <a:lnTo>
                    <a:pt x="500701" y="702694"/>
                  </a:lnTo>
                  <a:lnTo>
                    <a:pt x="497272" y="710946"/>
                  </a:lnTo>
                  <a:lnTo>
                    <a:pt x="490766" y="721093"/>
                  </a:lnTo>
                  <a:lnTo>
                    <a:pt x="477419" y="734620"/>
                  </a:lnTo>
                  <a:lnTo>
                    <a:pt x="472941" y="737339"/>
                  </a:lnTo>
                  <a:lnTo>
                    <a:pt x="437810" y="755569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535464" y="591072"/>
              <a:ext cx="453117" cy="707341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535464" y="591072"/>
              <a:ext cx="453390" cy="707390"/>
            </a:xfrm>
            <a:custGeom>
              <a:rect l="l" t="t" r="r" b="b"/>
              <a:pathLst>
                <a:path w="453389" h="707390">
                  <a:moveTo>
                    <a:pt x="48985" y="594810"/>
                  </a:moveTo>
                  <a:lnTo>
                    <a:pt x="376577" y="594810"/>
                  </a:lnTo>
                  <a:lnTo>
                    <a:pt x="376577" y="417974"/>
                  </a:lnTo>
                  <a:lnTo>
                    <a:pt x="48985" y="417974"/>
                  </a:lnTo>
                  <a:lnTo>
                    <a:pt x="48985" y="594810"/>
                  </a:lnTo>
                  <a:close/>
                </a:path>
                <a:path w="453389" h="707390">
                  <a:moveTo>
                    <a:pt x="0" y="707341"/>
                  </a:moveTo>
                  <a:lnTo>
                    <a:pt x="319" y="691916"/>
                  </a:lnTo>
                  <a:lnTo>
                    <a:pt x="1338" y="642736"/>
                  </a:lnTo>
                  <a:lnTo>
                    <a:pt x="2870" y="473135"/>
                  </a:lnTo>
                  <a:lnTo>
                    <a:pt x="2956" y="425653"/>
                  </a:lnTo>
                  <a:lnTo>
                    <a:pt x="3061" y="368139"/>
                  </a:lnTo>
                  <a:lnTo>
                    <a:pt x="2979" y="322121"/>
                  </a:lnTo>
                  <a:lnTo>
                    <a:pt x="2870" y="261334"/>
                  </a:lnTo>
                  <a:lnTo>
                    <a:pt x="1338" y="77265"/>
                  </a:lnTo>
                  <a:lnTo>
                    <a:pt x="334" y="19284"/>
                  </a:lnTo>
                  <a:lnTo>
                    <a:pt x="0" y="0"/>
                  </a:lnTo>
                  <a:lnTo>
                    <a:pt x="48985" y="35367"/>
                  </a:lnTo>
                  <a:lnTo>
                    <a:pt x="370454" y="35367"/>
                  </a:lnTo>
                  <a:lnTo>
                    <a:pt x="394947" y="0"/>
                  </a:lnTo>
                  <a:lnTo>
                    <a:pt x="453117" y="45012"/>
                  </a:lnTo>
                  <a:lnTo>
                    <a:pt x="422501" y="67518"/>
                  </a:lnTo>
                  <a:lnTo>
                    <a:pt x="422501" y="543367"/>
                  </a:lnTo>
                  <a:lnTo>
                    <a:pt x="423365" y="617607"/>
                  </a:lnTo>
                  <a:lnTo>
                    <a:pt x="424223" y="655496"/>
                  </a:lnTo>
                  <a:lnTo>
                    <a:pt x="424863" y="666441"/>
                  </a:lnTo>
                  <a:lnTo>
                    <a:pt x="425563" y="678405"/>
                  </a:lnTo>
                  <a:lnTo>
                    <a:pt x="376577" y="704126"/>
                  </a:lnTo>
                  <a:lnTo>
                    <a:pt x="376577" y="614101"/>
                  </a:lnTo>
                  <a:lnTo>
                    <a:pt x="48985" y="614101"/>
                  </a:lnTo>
                  <a:lnTo>
                    <a:pt x="48985" y="678405"/>
                  </a:lnTo>
                  <a:lnTo>
                    <a:pt x="0" y="707341"/>
                  </a:lnTo>
                  <a:close/>
                </a:path>
                <a:path w="453389" h="707390">
                  <a:moveTo>
                    <a:pt x="48985" y="218632"/>
                  </a:moveTo>
                  <a:lnTo>
                    <a:pt x="376577" y="218632"/>
                  </a:lnTo>
                  <a:lnTo>
                    <a:pt x="376577" y="54658"/>
                  </a:lnTo>
                  <a:lnTo>
                    <a:pt x="48985" y="54658"/>
                  </a:lnTo>
                  <a:lnTo>
                    <a:pt x="48985" y="218632"/>
                  </a:lnTo>
                  <a:close/>
                </a:path>
                <a:path w="453389" h="707390">
                  <a:moveTo>
                    <a:pt x="48985" y="398683"/>
                  </a:moveTo>
                  <a:lnTo>
                    <a:pt x="376577" y="398683"/>
                  </a:lnTo>
                  <a:lnTo>
                    <a:pt x="376577" y="237923"/>
                  </a:lnTo>
                  <a:lnTo>
                    <a:pt x="48985" y="237923"/>
                  </a:lnTo>
                  <a:lnTo>
                    <a:pt x="48985" y="398683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638096" y="101720"/>
              <a:ext cx="673735" cy="742950"/>
            </a:xfrm>
            <a:custGeom>
              <a:rect l="l" t="t" r="r" b="b"/>
              <a:pathLst>
                <a:path w="673735" h="742950">
                  <a:moveTo>
                    <a:pt x="186757" y="395468"/>
                  </a:moveTo>
                  <a:lnTo>
                    <a:pt x="137772" y="356886"/>
                  </a:lnTo>
                  <a:lnTo>
                    <a:pt x="162265" y="334379"/>
                  </a:lnTo>
                  <a:lnTo>
                    <a:pt x="170790" y="192911"/>
                  </a:lnTo>
                  <a:lnTo>
                    <a:pt x="174606" y="127000"/>
                  </a:lnTo>
                  <a:lnTo>
                    <a:pt x="176729" y="73624"/>
                  </a:lnTo>
                  <a:lnTo>
                    <a:pt x="177573" y="0"/>
                  </a:lnTo>
                  <a:lnTo>
                    <a:pt x="247990" y="35367"/>
                  </a:lnTo>
                  <a:lnTo>
                    <a:pt x="223497" y="54658"/>
                  </a:lnTo>
                  <a:lnTo>
                    <a:pt x="217373" y="173620"/>
                  </a:lnTo>
                  <a:lnTo>
                    <a:pt x="655183" y="173620"/>
                  </a:lnTo>
                  <a:lnTo>
                    <a:pt x="673553" y="192911"/>
                  </a:lnTo>
                  <a:lnTo>
                    <a:pt x="217373" y="192911"/>
                  </a:lnTo>
                  <a:lnTo>
                    <a:pt x="208188" y="344025"/>
                  </a:lnTo>
                  <a:lnTo>
                    <a:pt x="644821" y="344025"/>
                  </a:lnTo>
                  <a:lnTo>
                    <a:pt x="649060" y="347240"/>
                  </a:lnTo>
                  <a:lnTo>
                    <a:pt x="631839" y="363316"/>
                  </a:lnTo>
                  <a:lnTo>
                    <a:pt x="211250" y="363316"/>
                  </a:lnTo>
                  <a:lnTo>
                    <a:pt x="186757" y="395468"/>
                  </a:lnTo>
                  <a:close/>
                </a:path>
                <a:path w="673735" h="742950">
                  <a:moveTo>
                    <a:pt x="655183" y="173620"/>
                  </a:moveTo>
                  <a:lnTo>
                    <a:pt x="575581" y="173620"/>
                  </a:lnTo>
                  <a:lnTo>
                    <a:pt x="615383" y="131822"/>
                  </a:lnTo>
                  <a:lnTo>
                    <a:pt x="655183" y="173620"/>
                  </a:lnTo>
                  <a:close/>
                </a:path>
                <a:path w="673735" h="742950">
                  <a:moveTo>
                    <a:pt x="644821" y="344025"/>
                  </a:moveTo>
                  <a:lnTo>
                    <a:pt x="569459" y="344025"/>
                  </a:lnTo>
                  <a:lnTo>
                    <a:pt x="593952" y="305442"/>
                  </a:lnTo>
                  <a:lnTo>
                    <a:pt x="644821" y="344025"/>
                  </a:lnTo>
                  <a:close/>
                </a:path>
                <a:path w="673735" h="742950">
                  <a:moveTo>
                    <a:pt x="579751" y="668759"/>
                  </a:moveTo>
                  <a:lnTo>
                    <a:pt x="492918" y="668759"/>
                  </a:lnTo>
                  <a:lnTo>
                    <a:pt x="507850" y="666021"/>
                  </a:lnTo>
                  <a:lnTo>
                    <a:pt x="510103" y="665425"/>
                  </a:lnTo>
                  <a:lnTo>
                    <a:pt x="537371" y="638748"/>
                  </a:lnTo>
                  <a:lnTo>
                    <a:pt x="557212" y="573911"/>
                  </a:lnTo>
                  <a:lnTo>
                    <a:pt x="564100" y="525181"/>
                  </a:lnTo>
                  <a:lnTo>
                    <a:pt x="573285" y="419883"/>
                  </a:lnTo>
                  <a:lnTo>
                    <a:pt x="575581" y="363316"/>
                  </a:lnTo>
                  <a:lnTo>
                    <a:pt x="631839" y="363316"/>
                  </a:lnTo>
                  <a:lnTo>
                    <a:pt x="621506" y="372961"/>
                  </a:lnTo>
                  <a:lnTo>
                    <a:pt x="618060" y="430533"/>
                  </a:lnTo>
                  <a:lnTo>
                    <a:pt x="608875" y="534223"/>
                  </a:lnTo>
                  <a:lnTo>
                    <a:pt x="603136" y="580341"/>
                  </a:lnTo>
                  <a:lnTo>
                    <a:pt x="591386" y="637512"/>
                  </a:lnTo>
                  <a:lnTo>
                    <a:pt x="591152" y="638516"/>
                  </a:lnTo>
                  <a:lnTo>
                    <a:pt x="580054" y="668257"/>
                  </a:lnTo>
                  <a:lnTo>
                    <a:pt x="579751" y="668759"/>
                  </a:lnTo>
                  <a:close/>
                </a:path>
                <a:path w="673735" h="742950">
                  <a:moveTo>
                    <a:pt x="27554" y="536936"/>
                  </a:moveTo>
                  <a:lnTo>
                    <a:pt x="0" y="507999"/>
                  </a:lnTo>
                  <a:lnTo>
                    <a:pt x="413317" y="507999"/>
                  </a:lnTo>
                  <a:lnTo>
                    <a:pt x="453117" y="466202"/>
                  </a:lnTo>
                  <a:lnTo>
                    <a:pt x="511288" y="527291"/>
                  </a:lnTo>
                  <a:lnTo>
                    <a:pt x="97971" y="527291"/>
                  </a:lnTo>
                  <a:lnTo>
                    <a:pt x="68143" y="529489"/>
                  </a:lnTo>
                  <a:lnTo>
                    <a:pt x="54028" y="531423"/>
                  </a:lnTo>
                  <a:lnTo>
                    <a:pt x="27554" y="536936"/>
                  </a:lnTo>
                  <a:close/>
                </a:path>
                <a:path w="673735" h="742950">
                  <a:moveTo>
                    <a:pt x="474549" y="742708"/>
                  </a:moveTo>
                  <a:lnTo>
                    <a:pt x="456717" y="707982"/>
                  </a:lnTo>
                  <a:lnTo>
                    <a:pt x="373516" y="668759"/>
                  </a:lnTo>
                  <a:lnTo>
                    <a:pt x="376578" y="652683"/>
                  </a:lnTo>
                  <a:lnTo>
                    <a:pt x="415847" y="660648"/>
                  </a:lnTo>
                  <a:lnTo>
                    <a:pt x="467277" y="667754"/>
                  </a:lnTo>
                  <a:lnTo>
                    <a:pt x="492918" y="668759"/>
                  </a:lnTo>
                  <a:lnTo>
                    <a:pt x="579751" y="668759"/>
                  </a:lnTo>
                  <a:lnTo>
                    <a:pt x="568239" y="687831"/>
                  </a:lnTo>
                  <a:lnTo>
                    <a:pt x="540299" y="713768"/>
                  </a:lnTo>
                  <a:lnTo>
                    <a:pt x="507898" y="731636"/>
                  </a:lnTo>
                  <a:lnTo>
                    <a:pt x="474549" y="742708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3172278" y="549275"/>
              <a:ext cx="719477" cy="758784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172278" y="549275"/>
              <a:ext cx="720090" cy="758825"/>
            </a:xfrm>
            <a:custGeom>
              <a:rect l="l" t="t" r="r" b="b"/>
              <a:pathLst>
                <a:path w="720089" h="758825">
                  <a:moveTo>
                    <a:pt x="551090" y="392253"/>
                  </a:moveTo>
                  <a:lnTo>
                    <a:pt x="657323" y="510559"/>
                  </a:lnTo>
                  <a:lnTo>
                    <a:pt x="674988" y="534675"/>
                  </a:lnTo>
                  <a:lnTo>
                    <a:pt x="677138" y="538660"/>
                  </a:lnTo>
                  <a:lnTo>
                    <a:pt x="679676" y="543367"/>
                  </a:lnTo>
                  <a:lnTo>
                    <a:pt x="687969" y="573848"/>
                  </a:lnTo>
                  <a:lnTo>
                    <a:pt x="691923" y="588379"/>
                  </a:lnTo>
                  <a:lnTo>
                    <a:pt x="689290" y="601188"/>
                  </a:lnTo>
                  <a:lnTo>
                    <a:pt x="679676" y="630177"/>
                  </a:lnTo>
                  <a:lnTo>
                    <a:pt x="666885" y="646297"/>
                  </a:lnTo>
                  <a:lnTo>
                    <a:pt x="664369" y="649468"/>
                  </a:lnTo>
                  <a:lnTo>
                    <a:pt x="636814" y="594810"/>
                  </a:lnTo>
                  <a:lnTo>
                    <a:pt x="631960" y="579673"/>
                  </a:lnTo>
                  <a:lnTo>
                    <a:pt x="630643" y="575569"/>
                  </a:lnTo>
                  <a:lnTo>
                    <a:pt x="613422" y="532565"/>
                  </a:lnTo>
                  <a:lnTo>
                    <a:pt x="589694" y="483534"/>
                  </a:lnTo>
                  <a:lnTo>
                    <a:pt x="569292" y="446379"/>
                  </a:lnTo>
                  <a:lnTo>
                    <a:pt x="541905" y="398683"/>
                  </a:lnTo>
                  <a:lnTo>
                    <a:pt x="551090" y="392253"/>
                  </a:lnTo>
                  <a:close/>
                </a:path>
                <a:path w="720089" h="758825">
                  <a:moveTo>
                    <a:pt x="575582" y="86810"/>
                  </a:moveTo>
                  <a:lnTo>
                    <a:pt x="612321" y="48227"/>
                  </a:lnTo>
                  <a:lnTo>
                    <a:pt x="667430" y="106101"/>
                  </a:lnTo>
                  <a:lnTo>
                    <a:pt x="355146" y="106101"/>
                  </a:lnTo>
                  <a:lnTo>
                    <a:pt x="327592" y="112531"/>
                  </a:lnTo>
                  <a:lnTo>
                    <a:pt x="303099" y="86810"/>
                  </a:lnTo>
                  <a:lnTo>
                    <a:pt x="575582" y="86810"/>
                  </a:lnTo>
                  <a:close/>
                </a:path>
                <a:path w="720089" h="758825">
                  <a:moveTo>
                    <a:pt x="345962" y="668759"/>
                  </a:moveTo>
                  <a:lnTo>
                    <a:pt x="438795" y="680945"/>
                  </a:lnTo>
                  <a:lnTo>
                    <a:pt x="443933" y="681620"/>
                  </a:lnTo>
                  <a:lnTo>
                    <a:pt x="459240" y="655898"/>
                  </a:lnTo>
                  <a:lnTo>
                    <a:pt x="459240" y="299012"/>
                  </a:lnTo>
                  <a:lnTo>
                    <a:pt x="309222" y="299012"/>
                  </a:lnTo>
                  <a:lnTo>
                    <a:pt x="281668" y="305442"/>
                  </a:lnTo>
                  <a:lnTo>
                    <a:pt x="257175" y="279721"/>
                  </a:lnTo>
                  <a:lnTo>
                    <a:pt x="621506" y="279721"/>
                  </a:lnTo>
                  <a:lnTo>
                    <a:pt x="661307" y="237923"/>
                  </a:lnTo>
                  <a:lnTo>
                    <a:pt x="719477" y="299012"/>
                  </a:lnTo>
                  <a:lnTo>
                    <a:pt x="505165" y="299012"/>
                  </a:lnTo>
                  <a:lnTo>
                    <a:pt x="505165" y="681620"/>
                  </a:lnTo>
                  <a:lnTo>
                    <a:pt x="490766" y="721093"/>
                  </a:lnTo>
                  <a:lnTo>
                    <a:pt x="437810" y="755569"/>
                  </a:lnTo>
                  <a:lnTo>
                    <a:pt x="413636" y="718288"/>
                  </a:lnTo>
                  <a:lnTo>
                    <a:pt x="345962" y="684835"/>
                  </a:lnTo>
                  <a:lnTo>
                    <a:pt x="345962" y="668759"/>
                  </a:lnTo>
                  <a:close/>
                </a:path>
                <a:path w="720089" h="758825">
                  <a:moveTo>
                    <a:pt x="416379" y="427620"/>
                  </a:moveTo>
                  <a:lnTo>
                    <a:pt x="385762" y="443696"/>
                  </a:lnTo>
                  <a:lnTo>
                    <a:pt x="367069" y="477891"/>
                  </a:lnTo>
                  <a:lnTo>
                    <a:pt x="366484" y="478962"/>
                  </a:lnTo>
                  <a:lnTo>
                    <a:pt x="327065" y="544070"/>
                  </a:lnTo>
                  <a:lnTo>
                    <a:pt x="286499" y="601943"/>
                  </a:lnTo>
                  <a:lnTo>
                    <a:pt x="244785" y="652582"/>
                  </a:lnTo>
                  <a:lnTo>
                    <a:pt x="238612" y="659137"/>
                  </a:lnTo>
                  <a:lnTo>
                    <a:pt x="223497" y="675189"/>
                  </a:lnTo>
                  <a:lnTo>
                    <a:pt x="214312" y="665544"/>
                  </a:lnTo>
                  <a:lnTo>
                    <a:pt x="228995" y="644148"/>
                  </a:lnTo>
                  <a:lnTo>
                    <a:pt x="235169" y="635150"/>
                  </a:lnTo>
                  <a:lnTo>
                    <a:pt x="273439" y="570444"/>
                  </a:lnTo>
                  <a:lnTo>
                    <a:pt x="307117" y="500514"/>
                  </a:lnTo>
                  <a:lnTo>
                    <a:pt x="336202" y="425359"/>
                  </a:lnTo>
                  <a:lnTo>
                    <a:pt x="338672" y="417743"/>
                  </a:lnTo>
                  <a:lnTo>
                    <a:pt x="349023" y="385822"/>
                  </a:lnTo>
                  <a:lnTo>
                    <a:pt x="416379" y="427620"/>
                  </a:lnTo>
                  <a:close/>
                </a:path>
                <a:path w="720089" h="758825">
                  <a:moveTo>
                    <a:pt x="171450" y="327949"/>
                  </a:moveTo>
                  <a:lnTo>
                    <a:pt x="171677" y="488680"/>
                  </a:lnTo>
                  <a:lnTo>
                    <a:pt x="173172" y="689658"/>
                  </a:lnTo>
                  <a:lnTo>
                    <a:pt x="174364" y="733987"/>
                  </a:lnTo>
                  <a:lnTo>
                    <a:pt x="174512" y="739493"/>
                  </a:lnTo>
                  <a:lnTo>
                    <a:pt x="125526" y="758784"/>
                  </a:lnTo>
                  <a:lnTo>
                    <a:pt x="125829" y="741689"/>
                  </a:lnTo>
                  <a:lnTo>
                    <a:pt x="126865" y="683227"/>
                  </a:lnTo>
                  <a:lnTo>
                    <a:pt x="128396" y="493531"/>
                  </a:lnTo>
                  <a:lnTo>
                    <a:pt x="128500" y="431365"/>
                  </a:lnTo>
                  <a:lnTo>
                    <a:pt x="128587" y="379392"/>
                  </a:lnTo>
                  <a:lnTo>
                    <a:pt x="117069" y="406352"/>
                  </a:lnTo>
                  <a:lnTo>
                    <a:pt x="116676" y="407274"/>
                  </a:lnTo>
                  <a:lnTo>
                    <a:pt x="90269" y="461530"/>
                  </a:lnTo>
                  <a:lnTo>
                    <a:pt x="60419" y="513777"/>
                  </a:lnTo>
                  <a:lnTo>
                    <a:pt x="27124" y="564014"/>
                  </a:lnTo>
                  <a:lnTo>
                    <a:pt x="26691" y="564602"/>
                  </a:lnTo>
                  <a:lnTo>
                    <a:pt x="9185" y="588379"/>
                  </a:lnTo>
                  <a:lnTo>
                    <a:pt x="0" y="575518"/>
                  </a:lnTo>
                  <a:lnTo>
                    <a:pt x="12150" y="554200"/>
                  </a:lnTo>
                  <a:lnTo>
                    <a:pt x="30639" y="519340"/>
                  </a:lnTo>
                  <a:lnTo>
                    <a:pt x="49392" y="479754"/>
                  </a:lnTo>
                  <a:lnTo>
                    <a:pt x="66804" y="438458"/>
                  </a:lnTo>
                  <a:lnTo>
                    <a:pt x="90412" y="373313"/>
                  </a:lnTo>
                  <a:lnTo>
                    <a:pt x="117201" y="280475"/>
                  </a:lnTo>
                  <a:lnTo>
                    <a:pt x="128587" y="231493"/>
                  </a:lnTo>
                  <a:lnTo>
                    <a:pt x="52047" y="231493"/>
                  </a:lnTo>
                  <a:lnTo>
                    <a:pt x="24493" y="237923"/>
                  </a:lnTo>
                  <a:lnTo>
                    <a:pt x="0" y="212202"/>
                  </a:lnTo>
                  <a:lnTo>
                    <a:pt x="128587" y="212202"/>
                  </a:lnTo>
                  <a:lnTo>
                    <a:pt x="128456" y="171774"/>
                  </a:lnTo>
                  <a:lnTo>
                    <a:pt x="128396" y="153123"/>
                  </a:lnTo>
                  <a:lnTo>
                    <a:pt x="126865" y="47022"/>
                  </a:lnTo>
                  <a:lnTo>
                    <a:pt x="126151" y="21969"/>
                  </a:lnTo>
                  <a:lnTo>
                    <a:pt x="125526" y="0"/>
                  </a:lnTo>
                  <a:lnTo>
                    <a:pt x="199005" y="38582"/>
                  </a:lnTo>
                  <a:lnTo>
                    <a:pt x="171450" y="61088"/>
                  </a:lnTo>
                  <a:lnTo>
                    <a:pt x="171450" y="212202"/>
                  </a:lnTo>
                  <a:lnTo>
                    <a:pt x="211251" y="212202"/>
                  </a:lnTo>
                  <a:lnTo>
                    <a:pt x="244929" y="176835"/>
                  </a:lnTo>
                  <a:lnTo>
                    <a:pt x="296976" y="231493"/>
                  </a:lnTo>
                  <a:lnTo>
                    <a:pt x="171450" y="231493"/>
                  </a:lnTo>
                  <a:lnTo>
                    <a:pt x="171450" y="311873"/>
                  </a:lnTo>
                  <a:lnTo>
                    <a:pt x="226185" y="346253"/>
                  </a:lnTo>
                  <a:lnTo>
                    <a:pt x="229213" y="348295"/>
                  </a:lnTo>
                  <a:lnTo>
                    <a:pt x="240193" y="357579"/>
                  </a:lnTo>
                  <a:lnTo>
                    <a:pt x="249521" y="366531"/>
                  </a:lnTo>
                  <a:lnTo>
                    <a:pt x="262339" y="391383"/>
                  </a:lnTo>
                  <a:lnTo>
                    <a:pt x="269421" y="405113"/>
                  </a:lnTo>
                  <a:lnTo>
                    <a:pt x="260237" y="432442"/>
                  </a:lnTo>
                  <a:lnTo>
                    <a:pt x="250976" y="443141"/>
                  </a:lnTo>
                  <a:lnTo>
                    <a:pt x="244929" y="450126"/>
                  </a:lnTo>
                  <a:lnTo>
                    <a:pt x="223497" y="411544"/>
                  </a:lnTo>
                  <a:lnTo>
                    <a:pt x="207658" y="378673"/>
                  </a:lnTo>
                  <a:lnTo>
                    <a:pt x="206132" y="375674"/>
                  </a:lnTo>
                  <a:lnTo>
                    <a:pt x="193120" y="354776"/>
                  </a:lnTo>
                  <a:lnTo>
                    <a:pt x="186513" y="346149"/>
                  </a:lnTo>
                  <a:lnTo>
                    <a:pt x="171450" y="327949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415744" y="95289"/>
              <a:ext cx="713740" cy="758825"/>
            </a:xfrm>
            <a:custGeom>
              <a:rect l="l" t="t" r="r" b="b"/>
              <a:pathLst>
                <a:path w="713739" h="758825">
                  <a:moveTo>
                    <a:pt x="370454" y="424405"/>
                  </a:moveTo>
                  <a:lnTo>
                    <a:pt x="361269" y="417974"/>
                  </a:lnTo>
                  <a:lnTo>
                    <a:pt x="371552" y="397239"/>
                  </a:lnTo>
                  <a:lnTo>
                    <a:pt x="390761" y="354298"/>
                  </a:lnTo>
                  <a:lnTo>
                    <a:pt x="408748" y="308080"/>
                  </a:lnTo>
                  <a:lnTo>
                    <a:pt x="425395" y="258847"/>
                  </a:lnTo>
                  <a:lnTo>
                    <a:pt x="440703" y="206601"/>
                  </a:lnTo>
                  <a:lnTo>
                    <a:pt x="454672" y="151339"/>
                  </a:lnTo>
                  <a:lnTo>
                    <a:pt x="473113" y="62796"/>
                  </a:lnTo>
                  <a:lnTo>
                    <a:pt x="483734" y="0"/>
                  </a:lnTo>
                  <a:lnTo>
                    <a:pt x="554151" y="35367"/>
                  </a:lnTo>
                  <a:lnTo>
                    <a:pt x="526596" y="54658"/>
                  </a:lnTo>
                  <a:lnTo>
                    <a:pt x="514541" y="96455"/>
                  </a:lnTo>
                  <a:lnTo>
                    <a:pt x="491579" y="170405"/>
                  </a:lnTo>
                  <a:lnTo>
                    <a:pt x="480672" y="202556"/>
                  </a:lnTo>
                  <a:lnTo>
                    <a:pt x="691923" y="202556"/>
                  </a:lnTo>
                  <a:lnTo>
                    <a:pt x="710293" y="221848"/>
                  </a:lnTo>
                  <a:lnTo>
                    <a:pt x="474549" y="221848"/>
                  </a:lnTo>
                  <a:lnTo>
                    <a:pt x="459240" y="260430"/>
                  </a:lnTo>
                  <a:lnTo>
                    <a:pt x="462033" y="276506"/>
                  </a:lnTo>
                  <a:lnTo>
                    <a:pt x="450056" y="276506"/>
                  </a:lnTo>
                  <a:lnTo>
                    <a:pt x="438487" y="304350"/>
                  </a:lnTo>
                  <a:lnTo>
                    <a:pt x="424510" y="334982"/>
                  </a:lnTo>
                  <a:lnTo>
                    <a:pt x="404610" y="371957"/>
                  </a:lnTo>
                  <a:lnTo>
                    <a:pt x="386630" y="400605"/>
                  </a:lnTo>
                  <a:lnTo>
                    <a:pt x="370454" y="424405"/>
                  </a:lnTo>
                  <a:close/>
                </a:path>
                <a:path w="713739" h="758825">
                  <a:moveTo>
                    <a:pt x="211251" y="138253"/>
                  </a:moveTo>
                  <a:lnTo>
                    <a:pt x="171450" y="138253"/>
                  </a:lnTo>
                  <a:lnTo>
                    <a:pt x="171258" y="102082"/>
                  </a:lnTo>
                  <a:lnTo>
                    <a:pt x="169727" y="34563"/>
                  </a:lnTo>
                  <a:lnTo>
                    <a:pt x="168388" y="3215"/>
                  </a:lnTo>
                  <a:lnTo>
                    <a:pt x="235744" y="38582"/>
                  </a:lnTo>
                  <a:lnTo>
                    <a:pt x="211251" y="61088"/>
                  </a:lnTo>
                  <a:lnTo>
                    <a:pt x="211251" y="138253"/>
                  </a:lnTo>
                  <a:close/>
                </a:path>
                <a:path w="713739" h="758825">
                  <a:moveTo>
                    <a:pt x="293914" y="247569"/>
                  </a:moveTo>
                  <a:lnTo>
                    <a:pt x="251052" y="247569"/>
                  </a:lnTo>
                  <a:lnTo>
                    <a:pt x="270978" y="217150"/>
                  </a:lnTo>
                  <a:lnTo>
                    <a:pt x="300132" y="170103"/>
                  </a:lnTo>
                  <a:lnTo>
                    <a:pt x="307348" y="157544"/>
                  </a:lnTo>
                  <a:lnTo>
                    <a:pt x="309222" y="157544"/>
                  </a:lnTo>
                  <a:lnTo>
                    <a:pt x="308054" y="156316"/>
                  </a:lnTo>
                  <a:lnTo>
                    <a:pt x="313814" y="146291"/>
                  </a:lnTo>
                  <a:lnTo>
                    <a:pt x="340213" y="94619"/>
                  </a:lnTo>
                  <a:lnTo>
                    <a:pt x="343439" y="87964"/>
                  </a:lnTo>
                  <a:lnTo>
                    <a:pt x="349023" y="73949"/>
                  </a:lnTo>
                  <a:lnTo>
                    <a:pt x="404132" y="122177"/>
                  </a:lnTo>
                  <a:lnTo>
                    <a:pt x="376578" y="131822"/>
                  </a:lnTo>
                  <a:lnTo>
                    <a:pt x="355338" y="163170"/>
                  </a:lnTo>
                  <a:lnTo>
                    <a:pt x="314006" y="221044"/>
                  </a:lnTo>
                  <a:lnTo>
                    <a:pt x="293914" y="247569"/>
                  </a:lnTo>
                  <a:close/>
                </a:path>
                <a:path w="713739" h="758825">
                  <a:moveTo>
                    <a:pt x="70417" y="163974"/>
                  </a:moveTo>
                  <a:lnTo>
                    <a:pt x="45924" y="138253"/>
                  </a:lnTo>
                  <a:lnTo>
                    <a:pt x="235744" y="138253"/>
                  </a:lnTo>
                  <a:lnTo>
                    <a:pt x="263298" y="109316"/>
                  </a:lnTo>
                  <a:lnTo>
                    <a:pt x="308054" y="156316"/>
                  </a:lnTo>
                  <a:lnTo>
                    <a:pt x="307348" y="157544"/>
                  </a:lnTo>
                  <a:lnTo>
                    <a:pt x="97971" y="157544"/>
                  </a:lnTo>
                  <a:lnTo>
                    <a:pt x="70417" y="163974"/>
                  </a:lnTo>
                  <a:close/>
                </a:path>
                <a:path w="713739" h="758825">
                  <a:moveTo>
                    <a:pt x="211251" y="247569"/>
                  </a:moveTo>
                  <a:lnTo>
                    <a:pt x="171450" y="247569"/>
                  </a:lnTo>
                  <a:lnTo>
                    <a:pt x="171450" y="157544"/>
                  </a:lnTo>
                  <a:lnTo>
                    <a:pt x="211251" y="157544"/>
                  </a:lnTo>
                  <a:lnTo>
                    <a:pt x="211251" y="247569"/>
                  </a:lnTo>
                  <a:close/>
                </a:path>
                <a:path w="713739" h="758825">
                  <a:moveTo>
                    <a:pt x="691923" y="202556"/>
                  </a:moveTo>
                  <a:lnTo>
                    <a:pt x="618445" y="202556"/>
                  </a:lnTo>
                  <a:lnTo>
                    <a:pt x="655184" y="163974"/>
                  </a:lnTo>
                  <a:lnTo>
                    <a:pt x="691923" y="202556"/>
                  </a:lnTo>
                  <a:close/>
                </a:path>
                <a:path w="713739" h="758825">
                  <a:moveTo>
                    <a:pt x="24493" y="273291"/>
                  </a:moveTo>
                  <a:lnTo>
                    <a:pt x="0" y="247569"/>
                  </a:lnTo>
                  <a:lnTo>
                    <a:pt x="330654" y="247569"/>
                  </a:lnTo>
                  <a:lnTo>
                    <a:pt x="364331" y="212202"/>
                  </a:lnTo>
                  <a:lnTo>
                    <a:pt x="416378" y="266860"/>
                  </a:lnTo>
                  <a:lnTo>
                    <a:pt x="52047" y="266860"/>
                  </a:lnTo>
                  <a:lnTo>
                    <a:pt x="24493" y="273291"/>
                  </a:lnTo>
                  <a:close/>
                </a:path>
                <a:path w="713739" h="758825">
                  <a:moveTo>
                    <a:pt x="567105" y="520860"/>
                  </a:moveTo>
                  <a:lnTo>
                    <a:pt x="526596" y="520860"/>
                  </a:lnTo>
                  <a:lnTo>
                    <a:pt x="538986" y="490165"/>
                  </a:lnTo>
                  <a:lnTo>
                    <a:pt x="560035" y="423048"/>
                  </a:lnTo>
                  <a:lnTo>
                    <a:pt x="576108" y="348295"/>
                  </a:lnTo>
                  <a:lnTo>
                    <a:pt x="587206" y="265906"/>
                  </a:lnTo>
                  <a:lnTo>
                    <a:pt x="590890" y="221848"/>
                  </a:lnTo>
                  <a:lnTo>
                    <a:pt x="633752" y="221848"/>
                  </a:lnTo>
                  <a:lnTo>
                    <a:pt x="627702" y="276506"/>
                  </a:lnTo>
                  <a:lnTo>
                    <a:pt x="616172" y="351523"/>
                  </a:lnTo>
                  <a:lnTo>
                    <a:pt x="606728" y="397502"/>
                  </a:lnTo>
                  <a:lnTo>
                    <a:pt x="596080" y="439438"/>
                  </a:lnTo>
                  <a:lnTo>
                    <a:pt x="584024" y="478121"/>
                  </a:lnTo>
                  <a:lnTo>
                    <a:pt x="570631" y="513287"/>
                  </a:lnTo>
                  <a:lnTo>
                    <a:pt x="567105" y="520860"/>
                  </a:lnTo>
                  <a:close/>
                </a:path>
                <a:path w="713739" h="758825">
                  <a:moveTo>
                    <a:pt x="217374" y="344025"/>
                  </a:moveTo>
                  <a:lnTo>
                    <a:pt x="174511" y="344025"/>
                  </a:lnTo>
                  <a:lnTo>
                    <a:pt x="190175" y="326947"/>
                  </a:lnTo>
                  <a:lnTo>
                    <a:pt x="216105" y="295826"/>
                  </a:lnTo>
                  <a:lnTo>
                    <a:pt x="238805" y="266860"/>
                  </a:lnTo>
                  <a:lnTo>
                    <a:pt x="284730" y="266860"/>
                  </a:lnTo>
                  <a:lnTo>
                    <a:pt x="217374" y="344025"/>
                  </a:lnTo>
                  <a:close/>
                </a:path>
                <a:path w="713739" h="758825">
                  <a:moveTo>
                    <a:pt x="275545" y="755569"/>
                  </a:moveTo>
                  <a:lnTo>
                    <a:pt x="269421" y="745924"/>
                  </a:lnTo>
                  <a:lnTo>
                    <a:pt x="294841" y="733908"/>
                  </a:lnTo>
                  <a:lnTo>
                    <a:pt x="320619" y="720641"/>
                  </a:lnTo>
                  <a:lnTo>
                    <a:pt x="383860" y="679547"/>
                  </a:lnTo>
                  <a:lnTo>
                    <a:pt x="441361" y="630013"/>
                  </a:lnTo>
                  <a:lnTo>
                    <a:pt x="467959" y="602081"/>
                  </a:lnTo>
                  <a:lnTo>
                    <a:pt x="505166" y="556227"/>
                  </a:lnTo>
                  <a:lnTo>
                    <a:pt x="493589" y="523724"/>
                  </a:lnTo>
                  <a:lnTo>
                    <a:pt x="474453" y="456607"/>
                  </a:lnTo>
                  <a:lnTo>
                    <a:pt x="460675" y="386676"/>
                  </a:lnTo>
                  <a:lnTo>
                    <a:pt x="452256" y="313932"/>
                  </a:lnTo>
                  <a:lnTo>
                    <a:pt x="450056" y="276506"/>
                  </a:lnTo>
                  <a:lnTo>
                    <a:pt x="462033" y="276506"/>
                  </a:lnTo>
                  <a:lnTo>
                    <a:pt x="469005" y="316643"/>
                  </a:lnTo>
                  <a:lnTo>
                    <a:pt x="481629" y="379944"/>
                  </a:lnTo>
                  <a:lnTo>
                    <a:pt x="498468" y="445052"/>
                  </a:lnTo>
                  <a:lnTo>
                    <a:pt x="516837" y="498505"/>
                  </a:lnTo>
                  <a:lnTo>
                    <a:pt x="526596" y="520860"/>
                  </a:lnTo>
                  <a:lnTo>
                    <a:pt x="567105" y="520860"/>
                  </a:lnTo>
                  <a:lnTo>
                    <a:pt x="556138" y="544418"/>
                  </a:lnTo>
                  <a:lnTo>
                    <a:pt x="548028" y="559442"/>
                  </a:lnTo>
                  <a:lnTo>
                    <a:pt x="571254" y="591594"/>
                  </a:lnTo>
                  <a:lnTo>
                    <a:pt x="523535" y="591594"/>
                  </a:lnTo>
                  <a:lnTo>
                    <a:pt x="484032" y="631646"/>
                  </a:lnTo>
                  <a:lnTo>
                    <a:pt x="426341" y="678367"/>
                  </a:lnTo>
                  <a:lnTo>
                    <a:pt x="362908" y="717451"/>
                  </a:lnTo>
                  <a:lnTo>
                    <a:pt x="303552" y="744793"/>
                  </a:lnTo>
                  <a:lnTo>
                    <a:pt x="275545" y="755569"/>
                  </a:lnTo>
                  <a:close/>
                </a:path>
                <a:path w="713739" h="758825">
                  <a:moveTo>
                    <a:pt x="73478" y="369746"/>
                  </a:moveTo>
                  <a:lnTo>
                    <a:pt x="48985" y="344025"/>
                  </a:lnTo>
                  <a:lnTo>
                    <a:pt x="290852" y="344025"/>
                  </a:lnTo>
                  <a:lnTo>
                    <a:pt x="318407" y="315088"/>
                  </a:lnTo>
                  <a:lnTo>
                    <a:pt x="361460" y="363316"/>
                  </a:lnTo>
                  <a:lnTo>
                    <a:pt x="101033" y="363316"/>
                  </a:lnTo>
                  <a:lnTo>
                    <a:pt x="73478" y="369746"/>
                  </a:lnTo>
                  <a:close/>
                </a:path>
                <a:path w="713739" h="758825">
                  <a:moveTo>
                    <a:pt x="12246" y="498354"/>
                  </a:moveTo>
                  <a:lnTo>
                    <a:pt x="3061" y="488708"/>
                  </a:lnTo>
                  <a:lnTo>
                    <a:pt x="22519" y="476711"/>
                  </a:lnTo>
                  <a:lnTo>
                    <a:pt x="60897" y="449975"/>
                  </a:lnTo>
                  <a:lnTo>
                    <a:pt x="99932" y="418627"/>
                  </a:lnTo>
                  <a:lnTo>
                    <a:pt x="132898" y="388713"/>
                  </a:lnTo>
                  <a:lnTo>
                    <a:pt x="159204" y="363316"/>
                  </a:lnTo>
                  <a:lnTo>
                    <a:pt x="202066" y="363316"/>
                  </a:lnTo>
                  <a:lnTo>
                    <a:pt x="182357" y="381602"/>
                  </a:lnTo>
                  <a:lnTo>
                    <a:pt x="139494" y="416969"/>
                  </a:lnTo>
                  <a:lnTo>
                    <a:pt x="92039" y="450729"/>
                  </a:lnTo>
                  <a:lnTo>
                    <a:pt x="42861" y="481108"/>
                  </a:lnTo>
                  <a:lnTo>
                    <a:pt x="12246" y="498354"/>
                  </a:lnTo>
                  <a:close/>
                </a:path>
                <a:path w="713739" h="758825">
                  <a:moveTo>
                    <a:pt x="240178" y="440480"/>
                  </a:moveTo>
                  <a:lnTo>
                    <a:pt x="220435" y="440480"/>
                  </a:lnTo>
                  <a:lnTo>
                    <a:pt x="287790" y="363316"/>
                  </a:lnTo>
                  <a:lnTo>
                    <a:pt x="361460" y="363316"/>
                  </a:lnTo>
                  <a:lnTo>
                    <a:pt x="364331" y="366531"/>
                  </a:lnTo>
                  <a:lnTo>
                    <a:pt x="347937" y="370545"/>
                  </a:lnTo>
                  <a:lnTo>
                    <a:pt x="318551" y="382356"/>
                  </a:lnTo>
                  <a:lnTo>
                    <a:pt x="285638" y="402451"/>
                  </a:lnTo>
                  <a:lnTo>
                    <a:pt x="269887" y="414994"/>
                  </a:lnTo>
                  <a:lnTo>
                    <a:pt x="240178" y="440480"/>
                  </a:lnTo>
                  <a:close/>
                </a:path>
                <a:path w="713739" h="758825">
                  <a:moveTo>
                    <a:pt x="52047" y="610885"/>
                  </a:moveTo>
                  <a:lnTo>
                    <a:pt x="21431" y="553012"/>
                  </a:lnTo>
                  <a:lnTo>
                    <a:pt x="31572" y="552560"/>
                  </a:lnTo>
                  <a:lnTo>
                    <a:pt x="62188" y="548943"/>
                  </a:lnTo>
                  <a:lnTo>
                    <a:pt x="77388" y="546357"/>
                  </a:lnTo>
                  <a:lnTo>
                    <a:pt x="199004" y="524075"/>
                  </a:lnTo>
                  <a:lnTo>
                    <a:pt x="198813" y="502172"/>
                  </a:lnTo>
                  <a:lnTo>
                    <a:pt x="197692" y="465698"/>
                  </a:lnTo>
                  <a:lnTo>
                    <a:pt x="195943" y="424405"/>
                  </a:lnTo>
                  <a:lnTo>
                    <a:pt x="220435" y="440480"/>
                  </a:lnTo>
                  <a:lnTo>
                    <a:pt x="240178" y="440480"/>
                  </a:lnTo>
                  <a:lnTo>
                    <a:pt x="232682" y="446911"/>
                  </a:lnTo>
                  <a:lnTo>
                    <a:pt x="263298" y="469417"/>
                  </a:lnTo>
                  <a:lnTo>
                    <a:pt x="238805" y="488708"/>
                  </a:lnTo>
                  <a:lnTo>
                    <a:pt x="238805" y="517645"/>
                  </a:lnTo>
                  <a:lnTo>
                    <a:pt x="329779" y="517645"/>
                  </a:lnTo>
                  <a:lnTo>
                    <a:pt x="238805" y="543367"/>
                  </a:lnTo>
                  <a:lnTo>
                    <a:pt x="238805" y="553012"/>
                  </a:lnTo>
                  <a:lnTo>
                    <a:pt x="199004" y="553012"/>
                  </a:lnTo>
                  <a:lnTo>
                    <a:pt x="52047" y="610885"/>
                  </a:lnTo>
                  <a:close/>
                </a:path>
                <a:path w="713739" h="758825">
                  <a:moveTo>
                    <a:pt x="329779" y="517645"/>
                  </a:moveTo>
                  <a:lnTo>
                    <a:pt x="238805" y="517645"/>
                  </a:lnTo>
                  <a:lnTo>
                    <a:pt x="394947" y="485493"/>
                  </a:lnTo>
                  <a:lnTo>
                    <a:pt x="398009" y="498354"/>
                  </a:lnTo>
                  <a:lnTo>
                    <a:pt x="329779" y="517645"/>
                  </a:lnTo>
                  <a:close/>
                </a:path>
                <a:path w="713739" h="758825">
                  <a:moveTo>
                    <a:pt x="237307" y="694480"/>
                  </a:moveTo>
                  <a:lnTo>
                    <a:pt x="186758" y="694480"/>
                  </a:lnTo>
                  <a:lnTo>
                    <a:pt x="199004" y="671974"/>
                  </a:lnTo>
                  <a:lnTo>
                    <a:pt x="199004" y="553012"/>
                  </a:lnTo>
                  <a:lnTo>
                    <a:pt x="238805" y="553012"/>
                  </a:lnTo>
                  <a:lnTo>
                    <a:pt x="238805" y="684835"/>
                  </a:lnTo>
                  <a:lnTo>
                    <a:pt x="237307" y="694480"/>
                  </a:lnTo>
                  <a:close/>
                </a:path>
                <a:path w="713739" h="758825">
                  <a:moveTo>
                    <a:pt x="655184" y="742708"/>
                  </a:moveTo>
                  <a:lnTo>
                    <a:pt x="602227" y="695837"/>
                  </a:lnTo>
                  <a:lnTo>
                    <a:pt x="569315" y="658058"/>
                  </a:lnTo>
                  <a:lnTo>
                    <a:pt x="542845" y="621338"/>
                  </a:lnTo>
                  <a:lnTo>
                    <a:pt x="523535" y="591594"/>
                  </a:lnTo>
                  <a:lnTo>
                    <a:pt x="571254" y="591594"/>
                  </a:lnTo>
                  <a:lnTo>
                    <a:pt x="573221" y="594318"/>
                  </a:lnTo>
                  <a:lnTo>
                    <a:pt x="577160" y="599569"/>
                  </a:lnTo>
                  <a:lnTo>
                    <a:pt x="617344" y="642874"/>
                  </a:lnTo>
                  <a:lnTo>
                    <a:pt x="659058" y="674524"/>
                  </a:lnTo>
                  <a:lnTo>
                    <a:pt x="694965" y="691645"/>
                  </a:lnTo>
                  <a:lnTo>
                    <a:pt x="713354" y="697696"/>
                  </a:lnTo>
                  <a:lnTo>
                    <a:pt x="713354" y="710556"/>
                  </a:lnTo>
                  <a:lnTo>
                    <a:pt x="674872" y="719927"/>
                  </a:lnTo>
                  <a:lnTo>
                    <a:pt x="669086" y="723136"/>
                  </a:lnTo>
                  <a:lnTo>
                    <a:pt x="667158" y="725385"/>
                  </a:lnTo>
                  <a:lnTo>
                    <a:pt x="655184" y="742708"/>
                  </a:lnTo>
                  <a:close/>
                </a:path>
                <a:path w="713739" h="758825">
                  <a:moveTo>
                    <a:pt x="177573" y="758784"/>
                  </a:moveTo>
                  <a:lnTo>
                    <a:pt x="154684" y="723116"/>
                  </a:lnTo>
                  <a:lnTo>
                    <a:pt x="101033" y="697696"/>
                  </a:lnTo>
                  <a:lnTo>
                    <a:pt x="101033" y="684835"/>
                  </a:lnTo>
                  <a:lnTo>
                    <a:pt x="186758" y="694480"/>
                  </a:lnTo>
                  <a:lnTo>
                    <a:pt x="237307" y="694480"/>
                  </a:lnTo>
                  <a:lnTo>
                    <a:pt x="235088" y="708768"/>
                  </a:lnTo>
                  <a:lnTo>
                    <a:pt x="209863" y="743274"/>
                  </a:lnTo>
                  <a:lnTo>
                    <a:pt x="209297" y="743594"/>
                  </a:lnTo>
                  <a:lnTo>
                    <a:pt x="177573" y="758784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968296" y="558920"/>
              <a:ext cx="673553" cy="742708"/>
            </a:xfrm>
            <a:prstGeom prst="rect">
              <a:avLst/>
            </a:prstGeom>
          </p:spPr>
        </p:pic>
        <p:sp>
          <p:nvSpPr>
            <p:cNvPr id="20" name="object 20"/>
            <p:cNvSpPr/>
            <p:nvPr/>
          </p:nvSpPr>
          <p:spPr>
            <a:xfrm>
              <a:off x="3968296" y="558920"/>
              <a:ext cx="673735" cy="742950"/>
            </a:xfrm>
            <a:custGeom>
              <a:rect l="l" t="t" r="r" b="b"/>
              <a:pathLst>
                <a:path w="673735" h="742950">
                  <a:moveTo>
                    <a:pt x="413317" y="507999"/>
                  </a:moveTo>
                  <a:lnTo>
                    <a:pt x="453117" y="466202"/>
                  </a:lnTo>
                  <a:lnTo>
                    <a:pt x="511288" y="527291"/>
                  </a:lnTo>
                  <a:lnTo>
                    <a:pt x="97971" y="527291"/>
                  </a:lnTo>
                  <a:lnTo>
                    <a:pt x="68143" y="529489"/>
                  </a:lnTo>
                  <a:lnTo>
                    <a:pt x="54028" y="531423"/>
                  </a:lnTo>
                  <a:lnTo>
                    <a:pt x="27554" y="536936"/>
                  </a:lnTo>
                  <a:lnTo>
                    <a:pt x="0" y="507999"/>
                  </a:lnTo>
                  <a:lnTo>
                    <a:pt x="413317" y="507999"/>
                  </a:lnTo>
                  <a:close/>
                </a:path>
                <a:path w="673735" h="742950">
                  <a:moveTo>
                    <a:pt x="162265" y="334379"/>
                  </a:moveTo>
                  <a:lnTo>
                    <a:pt x="170691" y="194614"/>
                  </a:lnTo>
                  <a:lnTo>
                    <a:pt x="174606" y="126999"/>
                  </a:lnTo>
                  <a:lnTo>
                    <a:pt x="175739" y="102915"/>
                  </a:lnTo>
                  <a:lnTo>
                    <a:pt x="176042" y="96455"/>
                  </a:lnTo>
                  <a:lnTo>
                    <a:pt x="176729" y="73624"/>
                  </a:lnTo>
                  <a:lnTo>
                    <a:pt x="177281" y="38915"/>
                  </a:lnTo>
                  <a:lnTo>
                    <a:pt x="177573" y="0"/>
                  </a:lnTo>
                  <a:lnTo>
                    <a:pt x="247990" y="35367"/>
                  </a:lnTo>
                  <a:lnTo>
                    <a:pt x="223497" y="54658"/>
                  </a:lnTo>
                  <a:lnTo>
                    <a:pt x="217373" y="173620"/>
                  </a:lnTo>
                  <a:lnTo>
                    <a:pt x="575581" y="173620"/>
                  </a:lnTo>
                  <a:lnTo>
                    <a:pt x="615383" y="131822"/>
                  </a:lnTo>
                  <a:lnTo>
                    <a:pt x="673553" y="192911"/>
                  </a:lnTo>
                  <a:lnTo>
                    <a:pt x="217373" y="192911"/>
                  </a:lnTo>
                  <a:lnTo>
                    <a:pt x="208188" y="344025"/>
                  </a:lnTo>
                  <a:lnTo>
                    <a:pt x="569459" y="344025"/>
                  </a:lnTo>
                  <a:lnTo>
                    <a:pt x="593952" y="305442"/>
                  </a:lnTo>
                  <a:lnTo>
                    <a:pt x="649060" y="347240"/>
                  </a:lnTo>
                  <a:lnTo>
                    <a:pt x="621506" y="372961"/>
                  </a:lnTo>
                  <a:lnTo>
                    <a:pt x="619131" y="412647"/>
                  </a:lnTo>
                  <a:lnTo>
                    <a:pt x="618060" y="430533"/>
                  </a:lnTo>
                  <a:lnTo>
                    <a:pt x="608875" y="534223"/>
                  </a:lnTo>
                  <a:lnTo>
                    <a:pt x="605893" y="558184"/>
                  </a:lnTo>
                  <a:lnTo>
                    <a:pt x="603136" y="580341"/>
                  </a:lnTo>
                  <a:lnTo>
                    <a:pt x="591386" y="637512"/>
                  </a:lnTo>
                  <a:lnTo>
                    <a:pt x="591152" y="638516"/>
                  </a:lnTo>
                  <a:lnTo>
                    <a:pt x="580054" y="668257"/>
                  </a:lnTo>
                  <a:lnTo>
                    <a:pt x="568239" y="687831"/>
                  </a:lnTo>
                  <a:lnTo>
                    <a:pt x="558743" y="699303"/>
                  </a:lnTo>
                  <a:lnTo>
                    <a:pt x="510785" y="730576"/>
                  </a:lnTo>
                  <a:lnTo>
                    <a:pt x="474549" y="742708"/>
                  </a:lnTo>
                  <a:lnTo>
                    <a:pt x="456717" y="707982"/>
                  </a:lnTo>
                  <a:lnTo>
                    <a:pt x="373516" y="668759"/>
                  </a:lnTo>
                  <a:lnTo>
                    <a:pt x="376578" y="652683"/>
                  </a:lnTo>
                  <a:lnTo>
                    <a:pt x="415847" y="660648"/>
                  </a:lnTo>
                  <a:lnTo>
                    <a:pt x="467277" y="667754"/>
                  </a:lnTo>
                  <a:lnTo>
                    <a:pt x="472818" y="667971"/>
                  </a:lnTo>
                  <a:lnTo>
                    <a:pt x="492918" y="668759"/>
                  </a:lnTo>
                  <a:lnTo>
                    <a:pt x="529334" y="650605"/>
                  </a:lnTo>
                  <a:lnTo>
                    <a:pt x="557212" y="573911"/>
                  </a:lnTo>
                  <a:lnTo>
                    <a:pt x="560673" y="549425"/>
                  </a:lnTo>
                  <a:lnTo>
                    <a:pt x="564100" y="525181"/>
                  </a:lnTo>
                  <a:lnTo>
                    <a:pt x="573285" y="419883"/>
                  </a:lnTo>
                  <a:lnTo>
                    <a:pt x="574125" y="399183"/>
                  </a:lnTo>
                  <a:lnTo>
                    <a:pt x="575581" y="363316"/>
                  </a:lnTo>
                  <a:lnTo>
                    <a:pt x="211250" y="363316"/>
                  </a:lnTo>
                  <a:lnTo>
                    <a:pt x="186757" y="395468"/>
                  </a:lnTo>
                  <a:lnTo>
                    <a:pt x="137772" y="356886"/>
                  </a:lnTo>
                  <a:lnTo>
                    <a:pt x="162265" y="334379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1" name="object 21"/>
            <p:cNvSpPr/>
            <p:nvPr/>
          </p:nvSpPr>
          <p:spPr>
            <a:xfrm>
              <a:off x="5205639" y="101720"/>
              <a:ext cx="695325" cy="746125"/>
            </a:xfrm>
            <a:custGeom>
              <a:rect l="l" t="t" r="r" b="b"/>
              <a:pathLst>
                <a:path w="695325" h="746125">
                  <a:moveTo>
                    <a:pt x="453117" y="212202"/>
                  </a:moveTo>
                  <a:lnTo>
                    <a:pt x="434747" y="212202"/>
                  </a:lnTo>
                  <a:lnTo>
                    <a:pt x="452140" y="175227"/>
                  </a:lnTo>
                  <a:lnTo>
                    <a:pt x="473638" y="126598"/>
                  </a:lnTo>
                  <a:lnTo>
                    <a:pt x="494378" y="73326"/>
                  </a:lnTo>
                  <a:lnTo>
                    <a:pt x="510762" y="23711"/>
                  </a:lnTo>
                  <a:lnTo>
                    <a:pt x="517411" y="0"/>
                  </a:lnTo>
                  <a:lnTo>
                    <a:pt x="587829" y="48227"/>
                  </a:lnTo>
                  <a:lnTo>
                    <a:pt x="557211" y="61088"/>
                  </a:lnTo>
                  <a:lnTo>
                    <a:pt x="531187" y="98264"/>
                  </a:lnTo>
                  <a:lnTo>
                    <a:pt x="478137" y="175301"/>
                  </a:lnTo>
                  <a:lnTo>
                    <a:pt x="453117" y="212202"/>
                  </a:lnTo>
                  <a:close/>
                </a:path>
                <a:path w="695325" h="746125">
                  <a:moveTo>
                    <a:pt x="342900" y="176835"/>
                  </a:moveTo>
                  <a:lnTo>
                    <a:pt x="321468" y="138253"/>
                  </a:lnTo>
                  <a:lnTo>
                    <a:pt x="317095" y="118328"/>
                  </a:lnTo>
                  <a:lnTo>
                    <a:pt x="310704" y="94998"/>
                  </a:lnTo>
                  <a:lnTo>
                    <a:pt x="299223" y="63650"/>
                  </a:lnTo>
                  <a:lnTo>
                    <a:pt x="293854" y="51649"/>
                  </a:lnTo>
                  <a:lnTo>
                    <a:pt x="275545" y="12860"/>
                  </a:lnTo>
                  <a:lnTo>
                    <a:pt x="284729" y="6430"/>
                  </a:lnTo>
                  <a:lnTo>
                    <a:pt x="357595" y="75136"/>
                  </a:lnTo>
                  <a:lnTo>
                    <a:pt x="376577" y="110924"/>
                  </a:lnTo>
                  <a:lnTo>
                    <a:pt x="371035" y="142139"/>
                  </a:lnTo>
                  <a:lnTo>
                    <a:pt x="364330" y="160759"/>
                  </a:lnTo>
                  <a:lnTo>
                    <a:pt x="342900" y="176835"/>
                  </a:lnTo>
                  <a:close/>
                </a:path>
                <a:path w="695325" h="746125">
                  <a:moveTo>
                    <a:pt x="195942" y="192911"/>
                  </a:moveTo>
                  <a:lnTo>
                    <a:pt x="174511" y="157544"/>
                  </a:lnTo>
                  <a:lnTo>
                    <a:pt x="169772" y="141304"/>
                  </a:lnTo>
                  <a:lnTo>
                    <a:pt x="160159" y="115344"/>
                  </a:lnTo>
                  <a:lnTo>
                    <a:pt x="144852" y="83192"/>
                  </a:lnTo>
                  <a:lnTo>
                    <a:pt x="139300" y="73326"/>
                  </a:lnTo>
                  <a:lnTo>
                    <a:pt x="113279" y="28936"/>
                  </a:lnTo>
                  <a:lnTo>
                    <a:pt x="122464" y="22506"/>
                  </a:lnTo>
                  <a:lnTo>
                    <a:pt x="202900" y="87735"/>
                  </a:lnTo>
                  <a:lnTo>
                    <a:pt x="226559" y="123784"/>
                  </a:lnTo>
                  <a:lnTo>
                    <a:pt x="223727" y="155540"/>
                  </a:lnTo>
                  <a:lnTo>
                    <a:pt x="217373" y="175227"/>
                  </a:lnTo>
                  <a:lnTo>
                    <a:pt x="195942" y="192911"/>
                  </a:lnTo>
                  <a:close/>
                </a:path>
                <a:path w="695325" h="746125">
                  <a:moveTo>
                    <a:pt x="42862" y="340810"/>
                  </a:moveTo>
                  <a:lnTo>
                    <a:pt x="26023" y="335987"/>
                  </a:lnTo>
                  <a:lnTo>
                    <a:pt x="18369" y="327949"/>
                  </a:lnTo>
                  <a:lnTo>
                    <a:pt x="33677" y="292582"/>
                  </a:lnTo>
                  <a:lnTo>
                    <a:pt x="41237" y="279385"/>
                  </a:lnTo>
                  <a:lnTo>
                    <a:pt x="50324" y="259274"/>
                  </a:lnTo>
                  <a:lnTo>
                    <a:pt x="59347" y="230058"/>
                  </a:lnTo>
                  <a:lnTo>
                    <a:pt x="70416" y="173620"/>
                  </a:lnTo>
                  <a:lnTo>
                    <a:pt x="85724" y="173620"/>
                  </a:lnTo>
                  <a:lnTo>
                    <a:pt x="88786" y="212202"/>
                  </a:lnTo>
                  <a:lnTo>
                    <a:pt x="672941" y="212202"/>
                  </a:lnTo>
                  <a:lnTo>
                    <a:pt x="689474" y="231493"/>
                  </a:lnTo>
                  <a:lnTo>
                    <a:pt x="88786" y="231493"/>
                  </a:lnTo>
                  <a:lnTo>
                    <a:pt x="92410" y="277141"/>
                  </a:lnTo>
                  <a:lnTo>
                    <a:pt x="92590" y="281212"/>
                  </a:lnTo>
                  <a:lnTo>
                    <a:pt x="91847" y="300620"/>
                  </a:lnTo>
                  <a:lnTo>
                    <a:pt x="82943" y="315882"/>
                  </a:lnTo>
                  <a:lnTo>
                    <a:pt x="68885" y="334379"/>
                  </a:lnTo>
                  <a:lnTo>
                    <a:pt x="42862" y="340810"/>
                  </a:lnTo>
                  <a:close/>
                </a:path>
                <a:path w="695325" h="746125">
                  <a:moveTo>
                    <a:pt x="672941" y="212202"/>
                  </a:moveTo>
                  <a:lnTo>
                    <a:pt x="609259" y="212202"/>
                  </a:lnTo>
                  <a:lnTo>
                    <a:pt x="639875" y="173620"/>
                  </a:lnTo>
                  <a:lnTo>
                    <a:pt x="672941" y="212202"/>
                  </a:lnTo>
                  <a:close/>
                </a:path>
                <a:path w="695325" h="746125">
                  <a:moveTo>
                    <a:pt x="572520" y="327949"/>
                  </a:moveTo>
                  <a:lnTo>
                    <a:pt x="563334" y="321518"/>
                  </a:lnTo>
                  <a:lnTo>
                    <a:pt x="612321" y="231493"/>
                  </a:lnTo>
                  <a:lnTo>
                    <a:pt x="689474" y="231493"/>
                  </a:lnTo>
                  <a:lnTo>
                    <a:pt x="694985" y="237923"/>
                  </a:lnTo>
                  <a:lnTo>
                    <a:pt x="681319" y="241125"/>
                  </a:lnTo>
                  <a:lnTo>
                    <a:pt x="674821" y="243048"/>
                  </a:lnTo>
                  <a:lnTo>
                    <a:pt x="653366" y="253598"/>
                  </a:lnTo>
                  <a:lnTo>
                    <a:pt x="622749" y="276104"/>
                  </a:lnTo>
                  <a:lnTo>
                    <a:pt x="613290" y="285344"/>
                  </a:lnTo>
                  <a:lnTo>
                    <a:pt x="572520" y="327949"/>
                  </a:lnTo>
                  <a:close/>
                </a:path>
                <a:path w="695325" h="746125">
                  <a:moveTo>
                    <a:pt x="143895" y="353670"/>
                  </a:moveTo>
                  <a:lnTo>
                    <a:pt x="116340" y="324734"/>
                  </a:lnTo>
                  <a:lnTo>
                    <a:pt x="468425" y="324734"/>
                  </a:lnTo>
                  <a:lnTo>
                    <a:pt x="502103" y="292582"/>
                  </a:lnTo>
                  <a:lnTo>
                    <a:pt x="543740" y="344025"/>
                  </a:lnTo>
                  <a:lnTo>
                    <a:pt x="217373" y="344025"/>
                  </a:lnTo>
                  <a:lnTo>
                    <a:pt x="185054" y="346308"/>
                  </a:lnTo>
                  <a:lnTo>
                    <a:pt x="168251" y="348514"/>
                  </a:lnTo>
                  <a:lnTo>
                    <a:pt x="143895" y="353670"/>
                  </a:lnTo>
                  <a:close/>
                </a:path>
                <a:path w="695325" h="746125">
                  <a:moveTo>
                    <a:pt x="388570" y="437265"/>
                  </a:moveTo>
                  <a:lnTo>
                    <a:pt x="364330" y="437265"/>
                  </a:lnTo>
                  <a:lnTo>
                    <a:pt x="471487" y="344025"/>
                  </a:lnTo>
                  <a:lnTo>
                    <a:pt x="543740" y="344025"/>
                  </a:lnTo>
                  <a:lnTo>
                    <a:pt x="554150" y="356886"/>
                  </a:lnTo>
                  <a:lnTo>
                    <a:pt x="539088" y="357455"/>
                  </a:lnTo>
                  <a:lnTo>
                    <a:pt x="538770" y="357491"/>
                  </a:lnTo>
                  <a:lnTo>
                    <a:pt x="488326" y="376177"/>
                  </a:lnTo>
                  <a:lnTo>
                    <a:pt x="465651" y="389037"/>
                  </a:lnTo>
                  <a:lnTo>
                    <a:pt x="418590" y="418031"/>
                  </a:lnTo>
                  <a:lnTo>
                    <a:pt x="388570" y="437265"/>
                  </a:lnTo>
                  <a:close/>
                </a:path>
                <a:path w="695325" h="746125">
                  <a:moveTo>
                    <a:pt x="376577" y="491923"/>
                  </a:moveTo>
                  <a:lnTo>
                    <a:pt x="333715" y="491923"/>
                  </a:lnTo>
                  <a:lnTo>
                    <a:pt x="333368" y="472725"/>
                  </a:lnTo>
                  <a:lnTo>
                    <a:pt x="332952" y="462987"/>
                  </a:lnTo>
                  <a:lnTo>
                    <a:pt x="330653" y="417974"/>
                  </a:lnTo>
                  <a:lnTo>
                    <a:pt x="364330" y="437265"/>
                  </a:lnTo>
                  <a:lnTo>
                    <a:pt x="388570" y="437265"/>
                  </a:lnTo>
                  <a:lnTo>
                    <a:pt x="373515" y="446911"/>
                  </a:lnTo>
                  <a:lnTo>
                    <a:pt x="398009" y="462987"/>
                  </a:lnTo>
                  <a:lnTo>
                    <a:pt x="376577" y="475847"/>
                  </a:lnTo>
                  <a:lnTo>
                    <a:pt x="376577" y="491923"/>
                  </a:lnTo>
                  <a:close/>
                </a:path>
                <a:path w="695325" h="746125">
                  <a:moveTo>
                    <a:pt x="27554" y="520860"/>
                  </a:moveTo>
                  <a:lnTo>
                    <a:pt x="0" y="491923"/>
                  </a:lnTo>
                  <a:lnTo>
                    <a:pt x="575582" y="491923"/>
                  </a:lnTo>
                  <a:lnTo>
                    <a:pt x="624567" y="440480"/>
                  </a:lnTo>
                  <a:lnTo>
                    <a:pt x="691923" y="511215"/>
                  </a:lnTo>
                  <a:lnTo>
                    <a:pt x="101032" y="511215"/>
                  </a:lnTo>
                  <a:lnTo>
                    <a:pt x="68731" y="513496"/>
                  </a:lnTo>
                  <a:lnTo>
                    <a:pt x="51938" y="515700"/>
                  </a:lnTo>
                  <a:lnTo>
                    <a:pt x="27554" y="520860"/>
                  </a:lnTo>
                  <a:close/>
                </a:path>
                <a:path w="695325" h="746125">
                  <a:moveTo>
                    <a:pt x="376335" y="670366"/>
                  </a:moveTo>
                  <a:lnTo>
                    <a:pt x="309221" y="670366"/>
                  </a:lnTo>
                  <a:lnTo>
                    <a:pt x="313925" y="667493"/>
                  </a:lnTo>
                  <a:lnTo>
                    <a:pt x="333715" y="636607"/>
                  </a:lnTo>
                  <a:lnTo>
                    <a:pt x="333715" y="511215"/>
                  </a:lnTo>
                  <a:lnTo>
                    <a:pt x="376577" y="511215"/>
                  </a:lnTo>
                  <a:lnTo>
                    <a:pt x="376577" y="668759"/>
                  </a:lnTo>
                  <a:lnTo>
                    <a:pt x="376335" y="670366"/>
                  </a:lnTo>
                  <a:close/>
                </a:path>
                <a:path w="695325" h="746125">
                  <a:moveTo>
                    <a:pt x="306159" y="745923"/>
                  </a:moveTo>
                  <a:lnTo>
                    <a:pt x="208188" y="675189"/>
                  </a:lnTo>
                  <a:lnTo>
                    <a:pt x="208188" y="659113"/>
                  </a:lnTo>
                  <a:lnTo>
                    <a:pt x="297203" y="670289"/>
                  </a:lnTo>
                  <a:lnTo>
                    <a:pt x="376335" y="670366"/>
                  </a:lnTo>
                  <a:lnTo>
                    <a:pt x="373872" y="686731"/>
                  </a:lnTo>
                  <a:lnTo>
                    <a:pt x="369701" y="697018"/>
                  </a:lnTo>
                  <a:lnTo>
                    <a:pt x="363099" y="707266"/>
                  </a:lnTo>
                  <a:lnTo>
                    <a:pt x="349070" y="721508"/>
                  </a:lnTo>
                  <a:lnTo>
                    <a:pt x="347255" y="722668"/>
                  </a:lnTo>
                  <a:lnTo>
                    <a:pt x="306159" y="745923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745944" y="552490"/>
              <a:ext cx="713354" cy="758784"/>
            </a:xfrm>
            <a:prstGeom prst="rect">
              <a:avLst/>
            </a:prstGeom>
          </p:spPr>
        </p:pic>
        <p:sp>
          <p:nvSpPr>
            <p:cNvPr id="23" name="object 23"/>
            <p:cNvSpPr/>
            <p:nvPr/>
          </p:nvSpPr>
          <p:spPr>
            <a:xfrm>
              <a:off x="4745944" y="552490"/>
              <a:ext cx="713740" cy="758825"/>
            </a:xfrm>
            <a:custGeom>
              <a:rect l="l" t="t" r="r" b="b"/>
              <a:pathLst>
                <a:path w="713739" h="758825">
                  <a:moveTo>
                    <a:pt x="171450" y="138253"/>
                  </a:moveTo>
                  <a:lnTo>
                    <a:pt x="171259" y="102244"/>
                  </a:lnTo>
                  <a:lnTo>
                    <a:pt x="171258" y="102082"/>
                  </a:lnTo>
                  <a:lnTo>
                    <a:pt x="169727" y="34563"/>
                  </a:lnTo>
                  <a:lnTo>
                    <a:pt x="169441" y="27867"/>
                  </a:lnTo>
                  <a:lnTo>
                    <a:pt x="168388" y="3215"/>
                  </a:lnTo>
                  <a:lnTo>
                    <a:pt x="235744" y="38582"/>
                  </a:lnTo>
                  <a:lnTo>
                    <a:pt x="211251" y="61088"/>
                  </a:lnTo>
                  <a:lnTo>
                    <a:pt x="211251" y="138253"/>
                  </a:lnTo>
                  <a:lnTo>
                    <a:pt x="235744" y="138253"/>
                  </a:lnTo>
                  <a:lnTo>
                    <a:pt x="263298" y="109316"/>
                  </a:lnTo>
                  <a:lnTo>
                    <a:pt x="309222" y="157544"/>
                  </a:lnTo>
                  <a:lnTo>
                    <a:pt x="211251" y="157544"/>
                  </a:lnTo>
                  <a:lnTo>
                    <a:pt x="211251" y="247569"/>
                  </a:lnTo>
                  <a:lnTo>
                    <a:pt x="251052" y="247569"/>
                  </a:lnTo>
                  <a:lnTo>
                    <a:pt x="270978" y="217150"/>
                  </a:lnTo>
                  <a:lnTo>
                    <a:pt x="300132" y="170103"/>
                  </a:lnTo>
                  <a:lnTo>
                    <a:pt x="301958" y="166926"/>
                  </a:lnTo>
                  <a:lnTo>
                    <a:pt x="313814" y="146291"/>
                  </a:lnTo>
                  <a:lnTo>
                    <a:pt x="340213" y="94619"/>
                  </a:lnTo>
                  <a:lnTo>
                    <a:pt x="343378" y="88116"/>
                  </a:lnTo>
                  <a:lnTo>
                    <a:pt x="343439" y="87964"/>
                  </a:lnTo>
                  <a:lnTo>
                    <a:pt x="349023" y="73949"/>
                  </a:lnTo>
                  <a:lnTo>
                    <a:pt x="404132" y="122177"/>
                  </a:lnTo>
                  <a:lnTo>
                    <a:pt x="376578" y="131822"/>
                  </a:lnTo>
                  <a:lnTo>
                    <a:pt x="357080" y="160599"/>
                  </a:lnTo>
                  <a:lnTo>
                    <a:pt x="355338" y="163170"/>
                  </a:lnTo>
                  <a:lnTo>
                    <a:pt x="314006" y="221044"/>
                  </a:lnTo>
                  <a:lnTo>
                    <a:pt x="308833" y="227873"/>
                  </a:lnTo>
                  <a:lnTo>
                    <a:pt x="293914" y="247569"/>
                  </a:lnTo>
                  <a:lnTo>
                    <a:pt x="330654" y="247569"/>
                  </a:lnTo>
                  <a:lnTo>
                    <a:pt x="364331" y="212202"/>
                  </a:lnTo>
                  <a:lnTo>
                    <a:pt x="416378" y="266860"/>
                  </a:lnTo>
                  <a:lnTo>
                    <a:pt x="284730" y="266860"/>
                  </a:lnTo>
                  <a:lnTo>
                    <a:pt x="261868" y="292941"/>
                  </a:lnTo>
                  <a:lnTo>
                    <a:pt x="233433" y="325517"/>
                  </a:lnTo>
                  <a:lnTo>
                    <a:pt x="217374" y="344025"/>
                  </a:lnTo>
                  <a:lnTo>
                    <a:pt x="290852" y="344025"/>
                  </a:lnTo>
                  <a:lnTo>
                    <a:pt x="318407" y="315088"/>
                  </a:lnTo>
                  <a:lnTo>
                    <a:pt x="364331" y="366531"/>
                  </a:lnTo>
                  <a:lnTo>
                    <a:pt x="347937" y="370545"/>
                  </a:lnTo>
                  <a:lnTo>
                    <a:pt x="318551" y="382356"/>
                  </a:lnTo>
                  <a:lnTo>
                    <a:pt x="285638" y="402451"/>
                  </a:lnTo>
                  <a:lnTo>
                    <a:pt x="269887" y="414994"/>
                  </a:lnTo>
                  <a:lnTo>
                    <a:pt x="232682" y="446911"/>
                  </a:lnTo>
                  <a:lnTo>
                    <a:pt x="263298" y="469417"/>
                  </a:lnTo>
                  <a:lnTo>
                    <a:pt x="238805" y="488708"/>
                  </a:lnTo>
                  <a:lnTo>
                    <a:pt x="238805" y="517645"/>
                  </a:lnTo>
                  <a:lnTo>
                    <a:pt x="394947" y="485493"/>
                  </a:lnTo>
                  <a:lnTo>
                    <a:pt x="398009" y="498354"/>
                  </a:lnTo>
                  <a:lnTo>
                    <a:pt x="238805" y="543367"/>
                  </a:lnTo>
                  <a:lnTo>
                    <a:pt x="238805" y="684835"/>
                  </a:lnTo>
                  <a:lnTo>
                    <a:pt x="227084" y="725891"/>
                  </a:lnTo>
                  <a:lnTo>
                    <a:pt x="177573" y="758784"/>
                  </a:lnTo>
                  <a:lnTo>
                    <a:pt x="154727" y="723136"/>
                  </a:lnTo>
                  <a:lnTo>
                    <a:pt x="101033" y="697696"/>
                  </a:lnTo>
                  <a:lnTo>
                    <a:pt x="101033" y="684835"/>
                  </a:lnTo>
                  <a:lnTo>
                    <a:pt x="181999" y="693945"/>
                  </a:lnTo>
                  <a:lnTo>
                    <a:pt x="186758" y="694480"/>
                  </a:lnTo>
                  <a:lnTo>
                    <a:pt x="199004" y="671974"/>
                  </a:lnTo>
                  <a:lnTo>
                    <a:pt x="199004" y="553012"/>
                  </a:lnTo>
                  <a:lnTo>
                    <a:pt x="56107" y="609287"/>
                  </a:lnTo>
                  <a:lnTo>
                    <a:pt x="52047" y="610885"/>
                  </a:lnTo>
                  <a:lnTo>
                    <a:pt x="21431" y="553012"/>
                  </a:lnTo>
                  <a:lnTo>
                    <a:pt x="27937" y="552722"/>
                  </a:lnTo>
                  <a:lnTo>
                    <a:pt x="31572" y="552560"/>
                  </a:lnTo>
                  <a:lnTo>
                    <a:pt x="62188" y="548943"/>
                  </a:lnTo>
                  <a:lnTo>
                    <a:pt x="77388" y="546357"/>
                  </a:lnTo>
                  <a:lnTo>
                    <a:pt x="199004" y="524075"/>
                  </a:lnTo>
                  <a:lnTo>
                    <a:pt x="198816" y="502638"/>
                  </a:lnTo>
                  <a:lnTo>
                    <a:pt x="198813" y="502172"/>
                  </a:lnTo>
                  <a:lnTo>
                    <a:pt x="197692" y="465698"/>
                  </a:lnTo>
                  <a:lnTo>
                    <a:pt x="195943" y="424405"/>
                  </a:lnTo>
                  <a:lnTo>
                    <a:pt x="220435" y="440480"/>
                  </a:lnTo>
                  <a:lnTo>
                    <a:pt x="287790" y="363316"/>
                  </a:lnTo>
                  <a:lnTo>
                    <a:pt x="202066" y="363316"/>
                  </a:lnTo>
                  <a:lnTo>
                    <a:pt x="184685" y="379442"/>
                  </a:lnTo>
                  <a:lnTo>
                    <a:pt x="182357" y="381602"/>
                  </a:lnTo>
                  <a:lnTo>
                    <a:pt x="139494" y="416969"/>
                  </a:lnTo>
                  <a:lnTo>
                    <a:pt x="92039" y="450729"/>
                  </a:lnTo>
                  <a:lnTo>
                    <a:pt x="42861" y="481108"/>
                  </a:lnTo>
                  <a:lnTo>
                    <a:pt x="12246" y="498354"/>
                  </a:lnTo>
                  <a:lnTo>
                    <a:pt x="3061" y="488708"/>
                  </a:lnTo>
                  <a:lnTo>
                    <a:pt x="60897" y="449975"/>
                  </a:lnTo>
                  <a:lnTo>
                    <a:pt x="99932" y="418627"/>
                  </a:lnTo>
                  <a:lnTo>
                    <a:pt x="132898" y="388713"/>
                  </a:lnTo>
                  <a:lnTo>
                    <a:pt x="159204" y="363316"/>
                  </a:lnTo>
                  <a:lnTo>
                    <a:pt x="101033" y="363316"/>
                  </a:lnTo>
                  <a:lnTo>
                    <a:pt x="73478" y="369746"/>
                  </a:lnTo>
                  <a:lnTo>
                    <a:pt x="48985" y="344025"/>
                  </a:lnTo>
                  <a:lnTo>
                    <a:pt x="174511" y="344025"/>
                  </a:lnTo>
                  <a:lnTo>
                    <a:pt x="190175" y="326947"/>
                  </a:lnTo>
                  <a:lnTo>
                    <a:pt x="216105" y="295826"/>
                  </a:lnTo>
                  <a:lnTo>
                    <a:pt x="238805" y="266860"/>
                  </a:lnTo>
                  <a:lnTo>
                    <a:pt x="52047" y="266860"/>
                  </a:lnTo>
                  <a:lnTo>
                    <a:pt x="24493" y="273291"/>
                  </a:lnTo>
                  <a:lnTo>
                    <a:pt x="0" y="247569"/>
                  </a:lnTo>
                  <a:lnTo>
                    <a:pt x="171450" y="247569"/>
                  </a:lnTo>
                  <a:lnTo>
                    <a:pt x="171450" y="157544"/>
                  </a:lnTo>
                  <a:lnTo>
                    <a:pt x="97971" y="157544"/>
                  </a:lnTo>
                  <a:lnTo>
                    <a:pt x="70417" y="163974"/>
                  </a:lnTo>
                  <a:lnTo>
                    <a:pt x="45924" y="138253"/>
                  </a:lnTo>
                  <a:lnTo>
                    <a:pt x="171450" y="138253"/>
                  </a:lnTo>
                  <a:close/>
                </a:path>
                <a:path w="713739" h="758825">
                  <a:moveTo>
                    <a:pt x="459240" y="260430"/>
                  </a:moveTo>
                  <a:lnTo>
                    <a:pt x="469005" y="316643"/>
                  </a:lnTo>
                  <a:lnTo>
                    <a:pt x="481629" y="379944"/>
                  </a:lnTo>
                  <a:lnTo>
                    <a:pt x="498468" y="445052"/>
                  </a:lnTo>
                  <a:lnTo>
                    <a:pt x="516837" y="498505"/>
                  </a:lnTo>
                  <a:lnTo>
                    <a:pt x="520426" y="506726"/>
                  </a:lnTo>
                  <a:lnTo>
                    <a:pt x="526596" y="520860"/>
                  </a:lnTo>
                  <a:lnTo>
                    <a:pt x="560035" y="423048"/>
                  </a:lnTo>
                  <a:lnTo>
                    <a:pt x="576108" y="348295"/>
                  </a:lnTo>
                  <a:lnTo>
                    <a:pt x="587206" y="265906"/>
                  </a:lnTo>
                  <a:lnTo>
                    <a:pt x="590890" y="221848"/>
                  </a:lnTo>
                  <a:lnTo>
                    <a:pt x="474549" y="221848"/>
                  </a:lnTo>
                  <a:lnTo>
                    <a:pt x="459240" y="260430"/>
                  </a:lnTo>
                  <a:close/>
                </a:path>
                <a:path w="713739" h="758825">
                  <a:moveTo>
                    <a:pt x="526596" y="54658"/>
                  </a:moveTo>
                  <a:lnTo>
                    <a:pt x="515154" y="94328"/>
                  </a:lnTo>
                  <a:lnTo>
                    <a:pt x="514541" y="96455"/>
                  </a:lnTo>
                  <a:lnTo>
                    <a:pt x="491579" y="170405"/>
                  </a:lnTo>
                  <a:lnTo>
                    <a:pt x="487538" y="182320"/>
                  </a:lnTo>
                  <a:lnTo>
                    <a:pt x="480672" y="202556"/>
                  </a:lnTo>
                  <a:lnTo>
                    <a:pt x="618445" y="202556"/>
                  </a:lnTo>
                  <a:lnTo>
                    <a:pt x="655184" y="163974"/>
                  </a:lnTo>
                  <a:lnTo>
                    <a:pt x="710293" y="221848"/>
                  </a:lnTo>
                  <a:lnTo>
                    <a:pt x="633752" y="221848"/>
                  </a:lnTo>
                  <a:lnTo>
                    <a:pt x="628109" y="272883"/>
                  </a:lnTo>
                  <a:lnTo>
                    <a:pt x="616172" y="351523"/>
                  </a:lnTo>
                  <a:lnTo>
                    <a:pt x="606795" y="397239"/>
                  </a:lnTo>
                  <a:lnTo>
                    <a:pt x="596080" y="439438"/>
                  </a:lnTo>
                  <a:lnTo>
                    <a:pt x="584024" y="478121"/>
                  </a:lnTo>
                  <a:lnTo>
                    <a:pt x="556138" y="544418"/>
                  </a:lnTo>
                  <a:lnTo>
                    <a:pt x="548028" y="559442"/>
                  </a:lnTo>
                  <a:lnTo>
                    <a:pt x="573221" y="594318"/>
                  </a:lnTo>
                  <a:lnTo>
                    <a:pt x="617344" y="642874"/>
                  </a:lnTo>
                  <a:lnTo>
                    <a:pt x="659058" y="674524"/>
                  </a:lnTo>
                  <a:lnTo>
                    <a:pt x="694965" y="691645"/>
                  </a:lnTo>
                  <a:lnTo>
                    <a:pt x="713354" y="697696"/>
                  </a:lnTo>
                  <a:lnTo>
                    <a:pt x="713354" y="710556"/>
                  </a:lnTo>
                  <a:lnTo>
                    <a:pt x="674872" y="719927"/>
                  </a:lnTo>
                  <a:lnTo>
                    <a:pt x="669103" y="723116"/>
                  </a:lnTo>
                  <a:lnTo>
                    <a:pt x="667158" y="725385"/>
                  </a:lnTo>
                  <a:lnTo>
                    <a:pt x="655184" y="742708"/>
                  </a:lnTo>
                  <a:lnTo>
                    <a:pt x="602227" y="695837"/>
                  </a:lnTo>
                  <a:lnTo>
                    <a:pt x="569315" y="658058"/>
                  </a:lnTo>
                  <a:lnTo>
                    <a:pt x="542845" y="621338"/>
                  </a:lnTo>
                  <a:lnTo>
                    <a:pt x="523535" y="591594"/>
                  </a:lnTo>
                  <a:lnTo>
                    <a:pt x="484032" y="631646"/>
                  </a:lnTo>
                  <a:lnTo>
                    <a:pt x="426341" y="678367"/>
                  </a:lnTo>
                  <a:lnTo>
                    <a:pt x="362908" y="717451"/>
                  </a:lnTo>
                  <a:lnTo>
                    <a:pt x="303552" y="744793"/>
                  </a:lnTo>
                  <a:lnTo>
                    <a:pt x="275545" y="755569"/>
                  </a:lnTo>
                  <a:lnTo>
                    <a:pt x="269421" y="745924"/>
                  </a:lnTo>
                  <a:lnTo>
                    <a:pt x="320619" y="720641"/>
                  </a:lnTo>
                  <a:lnTo>
                    <a:pt x="383860" y="679547"/>
                  </a:lnTo>
                  <a:lnTo>
                    <a:pt x="441361" y="630013"/>
                  </a:lnTo>
                  <a:lnTo>
                    <a:pt x="467959" y="602081"/>
                  </a:lnTo>
                  <a:lnTo>
                    <a:pt x="505166" y="556227"/>
                  </a:lnTo>
                  <a:lnTo>
                    <a:pt x="474453" y="456607"/>
                  </a:lnTo>
                  <a:lnTo>
                    <a:pt x="460675" y="386676"/>
                  </a:lnTo>
                  <a:lnTo>
                    <a:pt x="452256" y="313932"/>
                  </a:lnTo>
                  <a:lnTo>
                    <a:pt x="451965" y="308971"/>
                  </a:lnTo>
                  <a:lnTo>
                    <a:pt x="450056" y="276506"/>
                  </a:lnTo>
                  <a:lnTo>
                    <a:pt x="438487" y="304350"/>
                  </a:lnTo>
                  <a:lnTo>
                    <a:pt x="424510" y="334982"/>
                  </a:lnTo>
                  <a:lnTo>
                    <a:pt x="404610" y="371957"/>
                  </a:lnTo>
                  <a:lnTo>
                    <a:pt x="386630" y="400605"/>
                  </a:lnTo>
                  <a:lnTo>
                    <a:pt x="370454" y="424405"/>
                  </a:lnTo>
                  <a:lnTo>
                    <a:pt x="361269" y="417974"/>
                  </a:lnTo>
                  <a:lnTo>
                    <a:pt x="370485" y="399413"/>
                  </a:lnTo>
                  <a:lnTo>
                    <a:pt x="371434" y="397502"/>
                  </a:lnTo>
                  <a:lnTo>
                    <a:pt x="390761" y="354298"/>
                  </a:lnTo>
                  <a:lnTo>
                    <a:pt x="408748" y="308080"/>
                  </a:lnTo>
                  <a:lnTo>
                    <a:pt x="425395" y="258847"/>
                  </a:lnTo>
                  <a:lnTo>
                    <a:pt x="440703" y="206601"/>
                  </a:lnTo>
                  <a:lnTo>
                    <a:pt x="454672" y="151339"/>
                  </a:lnTo>
                  <a:lnTo>
                    <a:pt x="473113" y="62796"/>
                  </a:lnTo>
                  <a:lnTo>
                    <a:pt x="476655" y="41851"/>
                  </a:lnTo>
                  <a:lnTo>
                    <a:pt x="483734" y="0"/>
                  </a:lnTo>
                  <a:lnTo>
                    <a:pt x="554151" y="35367"/>
                  </a:lnTo>
                  <a:lnTo>
                    <a:pt x="526596" y="54658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4" name="object 24"/>
            <p:cNvSpPr/>
            <p:nvPr/>
          </p:nvSpPr>
          <p:spPr>
            <a:xfrm>
              <a:off x="5977163" y="104935"/>
              <a:ext cx="713740" cy="710565"/>
            </a:xfrm>
            <a:custGeom>
              <a:rect l="l" t="t" r="r" b="b"/>
              <a:pathLst>
                <a:path w="713740" h="710565">
                  <a:moveTo>
                    <a:pt x="104094" y="90025"/>
                  </a:moveTo>
                  <a:lnTo>
                    <a:pt x="104094" y="77164"/>
                  </a:lnTo>
                  <a:lnTo>
                    <a:pt x="177381" y="71638"/>
                  </a:lnTo>
                  <a:lnTo>
                    <a:pt x="313623" y="56366"/>
                  </a:lnTo>
                  <a:lnTo>
                    <a:pt x="376577" y="46620"/>
                  </a:lnTo>
                  <a:lnTo>
                    <a:pt x="443020" y="33400"/>
                  </a:lnTo>
                  <a:lnTo>
                    <a:pt x="499760" y="18613"/>
                  </a:lnTo>
                  <a:lnTo>
                    <a:pt x="544966" y="0"/>
                  </a:lnTo>
                  <a:lnTo>
                    <a:pt x="589933" y="56667"/>
                  </a:lnTo>
                  <a:lnTo>
                    <a:pt x="545130" y="56667"/>
                  </a:lnTo>
                  <a:lnTo>
                    <a:pt x="514350" y="57873"/>
                  </a:lnTo>
                  <a:lnTo>
                    <a:pt x="489473" y="61289"/>
                  </a:lnTo>
                  <a:lnTo>
                    <a:pt x="373516" y="73949"/>
                  </a:lnTo>
                  <a:lnTo>
                    <a:pt x="373516" y="80379"/>
                  </a:lnTo>
                  <a:lnTo>
                    <a:pt x="333716" y="80379"/>
                  </a:lnTo>
                  <a:lnTo>
                    <a:pt x="104094" y="90025"/>
                  </a:lnTo>
                  <a:close/>
                </a:path>
                <a:path w="713740" h="710565">
                  <a:moveTo>
                    <a:pt x="590890" y="57873"/>
                  </a:moveTo>
                  <a:lnTo>
                    <a:pt x="564708" y="56667"/>
                  </a:lnTo>
                  <a:lnTo>
                    <a:pt x="589933" y="56667"/>
                  </a:lnTo>
                  <a:lnTo>
                    <a:pt x="590890" y="57873"/>
                  </a:lnTo>
                  <a:close/>
                </a:path>
                <a:path w="713740" h="710565">
                  <a:moveTo>
                    <a:pt x="373516" y="157544"/>
                  </a:moveTo>
                  <a:lnTo>
                    <a:pt x="333716" y="157544"/>
                  </a:lnTo>
                  <a:lnTo>
                    <a:pt x="333716" y="80379"/>
                  </a:lnTo>
                  <a:lnTo>
                    <a:pt x="373516" y="80379"/>
                  </a:lnTo>
                  <a:lnTo>
                    <a:pt x="373516" y="157544"/>
                  </a:lnTo>
                  <a:close/>
                </a:path>
                <a:path w="713740" h="710565">
                  <a:moveTo>
                    <a:pt x="64294" y="186481"/>
                  </a:moveTo>
                  <a:lnTo>
                    <a:pt x="36740" y="157544"/>
                  </a:lnTo>
                  <a:lnTo>
                    <a:pt x="575581" y="157544"/>
                  </a:lnTo>
                  <a:lnTo>
                    <a:pt x="621507" y="112531"/>
                  </a:lnTo>
                  <a:lnTo>
                    <a:pt x="679677" y="176835"/>
                  </a:lnTo>
                  <a:lnTo>
                    <a:pt x="137772" y="176835"/>
                  </a:lnTo>
                  <a:lnTo>
                    <a:pt x="105489" y="179114"/>
                  </a:lnTo>
                  <a:lnTo>
                    <a:pt x="88674" y="181321"/>
                  </a:lnTo>
                  <a:lnTo>
                    <a:pt x="64294" y="186481"/>
                  </a:lnTo>
                  <a:close/>
                </a:path>
                <a:path w="713740" h="710565">
                  <a:moveTo>
                    <a:pt x="373516" y="250784"/>
                  </a:moveTo>
                  <a:lnTo>
                    <a:pt x="333716" y="250784"/>
                  </a:lnTo>
                  <a:lnTo>
                    <a:pt x="333716" y="176835"/>
                  </a:lnTo>
                  <a:lnTo>
                    <a:pt x="373516" y="176835"/>
                  </a:lnTo>
                  <a:lnTo>
                    <a:pt x="373516" y="250784"/>
                  </a:lnTo>
                  <a:close/>
                </a:path>
                <a:path w="713740" h="710565">
                  <a:moveTo>
                    <a:pt x="583236" y="250784"/>
                  </a:moveTo>
                  <a:lnTo>
                    <a:pt x="523535" y="250784"/>
                  </a:lnTo>
                  <a:lnTo>
                    <a:pt x="544966" y="218632"/>
                  </a:lnTo>
                  <a:lnTo>
                    <a:pt x="583236" y="250784"/>
                  </a:lnTo>
                  <a:close/>
                </a:path>
                <a:path w="713740" h="710565">
                  <a:moveTo>
                    <a:pt x="137772" y="517645"/>
                  </a:moveTo>
                  <a:lnTo>
                    <a:pt x="139120" y="479063"/>
                  </a:lnTo>
                  <a:lnTo>
                    <a:pt x="140643" y="405515"/>
                  </a:lnTo>
                  <a:lnTo>
                    <a:pt x="140748" y="353670"/>
                  </a:lnTo>
                  <a:lnTo>
                    <a:pt x="140643" y="334178"/>
                  </a:lnTo>
                  <a:lnTo>
                    <a:pt x="139112" y="261837"/>
                  </a:lnTo>
                  <a:lnTo>
                    <a:pt x="137772" y="225063"/>
                  </a:lnTo>
                  <a:lnTo>
                    <a:pt x="183696" y="250784"/>
                  </a:lnTo>
                  <a:lnTo>
                    <a:pt x="583236" y="250784"/>
                  </a:lnTo>
                  <a:lnTo>
                    <a:pt x="590890" y="257215"/>
                  </a:lnTo>
                  <a:lnTo>
                    <a:pt x="576894" y="270076"/>
                  </a:lnTo>
                  <a:lnTo>
                    <a:pt x="183696" y="270076"/>
                  </a:lnTo>
                  <a:lnTo>
                    <a:pt x="183696" y="353670"/>
                  </a:lnTo>
                  <a:lnTo>
                    <a:pt x="566728" y="353670"/>
                  </a:lnTo>
                  <a:lnTo>
                    <a:pt x="567002" y="372962"/>
                  </a:lnTo>
                  <a:lnTo>
                    <a:pt x="183696" y="372962"/>
                  </a:lnTo>
                  <a:lnTo>
                    <a:pt x="183696" y="459772"/>
                  </a:lnTo>
                  <a:lnTo>
                    <a:pt x="568372" y="459772"/>
                  </a:lnTo>
                  <a:lnTo>
                    <a:pt x="568964" y="479063"/>
                  </a:lnTo>
                  <a:lnTo>
                    <a:pt x="183696" y="479063"/>
                  </a:lnTo>
                  <a:lnTo>
                    <a:pt x="183696" y="498354"/>
                  </a:lnTo>
                  <a:lnTo>
                    <a:pt x="137772" y="517645"/>
                  </a:lnTo>
                  <a:close/>
                </a:path>
                <a:path w="713740" h="710565">
                  <a:moveTo>
                    <a:pt x="373516" y="353670"/>
                  </a:moveTo>
                  <a:lnTo>
                    <a:pt x="333716" y="353670"/>
                  </a:lnTo>
                  <a:lnTo>
                    <a:pt x="333716" y="270076"/>
                  </a:lnTo>
                  <a:lnTo>
                    <a:pt x="373516" y="270076"/>
                  </a:lnTo>
                  <a:lnTo>
                    <a:pt x="373516" y="353670"/>
                  </a:lnTo>
                  <a:close/>
                </a:path>
                <a:path w="713740" h="710565">
                  <a:moveTo>
                    <a:pt x="566728" y="353670"/>
                  </a:moveTo>
                  <a:lnTo>
                    <a:pt x="526597" y="353670"/>
                  </a:lnTo>
                  <a:lnTo>
                    <a:pt x="526597" y="270076"/>
                  </a:lnTo>
                  <a:lnTo>
                    <a:pt x="576894" y="270076"/>
                  </a:lnTo>
                  <a:lnTo>
                    <a:pt x="566397" y="279721"/>
                  </a:lnTo>
                  <a:lnTo>
                    <a:pt x="566588" y="343824"/>
                  </a:lnTo>
                  <a:lnTo>
                    <a:pt x="566728" y="353670"/>
                  </a:lnTo>
                  <a:close/>
                </a:path>
                <a:path w="713740" h="710565">
                  <a:moveTo>
                    <a:pt x="373516" y="459772"/>
                  </a:moveTo>
                  <a:lnTo>
                    <a:pt x="333716" y="459772"/>
                  </a:lnTo>
                  <a:lnTo>
                    <a:pt x="333716" y="372962"/>
                  </a:lnTo>
                  <a:lnTo>
                    <a:pt x="373516" y="372962"/>
                  </a:lnTo>
                  <a:lnTo>
                    <a:pt x="373516" y="459772"/>
                  </a:lnTo>
                  <a:close/>
                </a:path>
                <a:path w="713740" h="710565">
                  <a:moveTo>
                    <a:pt x="568372" y="459772"/>
                  </a:moveTo>
                  <a:lnTo>
                    <a:pt x="526597" y="459772"/>
                  </a:lnTo>
                  <a:lnTo>
                    <a:pt x="526597" y="372962"/>
                  </a:lnTo>
                  <a:lnTo>
                    <a:pt x="567002" y="372962"/>
                  </a:lnTo>
                  <a:lnTo>
                    <a:pt x="568119" y="451533"/>
                  </a:lnTo>
                  <a:lnTo>
                    <a:pt x="568372" y="459772"/>
                  </a:lnTo>
                  <a:close/>
                </a:path>
                <a:path w="713740" h="710565">
                  <a:moveTo>
                    <a:pt x="373516" y="565873"/>
                  </a:moveTo>
                  <a:lnTo>
                    <a:pt x="333716" y="565873"/>
                  </a:lnTo>
                  <a:lnTo>
                    <a:pt x="333716" y="479063"/>
                  </a:lnTo>
                  <a:lnTo>
                    <a:pt x="373516" y="479063"/>
                  </a:lnTo>
                  <a:lnTo>
                    <a:pt x="373516" y="565873"/>
                  </a:lnTo>
                  <a:close/>
                </a:path>
                <a:path w="713740" h="710565">
                  <a:moveTo>
                    <a:pt x="526597" y="517645"/>
                  </a:moveTo>
                  <a:lnTo>
                    <a:pt x="526597" y="479063"/>
                  </a:lnTo>
                  <a:lnTo>
                    <a:pt x="568964" y="479063"/>
                  </a:lnTo>
                  <a:lnTo>
                    <a:pt x="569458" y="495139"/>
                  </a:lnTo>
                  <a:lnTo>
                    <a:pt x="526597" y="517645"/>
                  </a:lnTo>
                  <a:close/>
                </a:path>
                <a:path w="713740" h="710565">
                  <a:moveTo>
                    <a:pt x="104094" y="594810"/>
                  </a:moveTo>
                  <a:lnTo>
                    <a:pt x="76540" y="565873"/>
                  </a:lnTo>
                  <a:lnTo>
                    <a:pt x="538843" y="565873"/>
                  </a:lnTo>
                  <a:lnTo>
                    <a:pt x="578644" y="524075"/>
                  </a:lnTo>
                  <a:lnTo>
                    <a:pt x="633753" y="585164"/>
                  </a:lnTo>
                  <a:lnTo>
                    <a:pt x="177573" y="585164"/>
                  </a:lnTo>
                  <a:lnTo>
                    <a:pt x="145312" y="587440"/>
                  </a:lnTo>
                  <a:lnTo>
                    <a:pt x="128513" y="589645"/>
                  </a:lnTo>
                  <a:lnTo>
                    <a:pt x="104094" y="594810"/>
                  </a:lnTo>
                  <a:close/>
                </a:path>
                <a:path w="713740" h="710565">
                  <a:moveTo>
                    <a:pt x="373516" y="681620"/>
                  </a:moveTo>
                  <a:lnTo>
                    <a:pt x="333716" y="681620"/>
                  </a:lnTo>
                  <a:lnTo>
                    <a:pt x="333716" y="585164"/>
                  </a:lnTo>
                  <a:lnTo>
                    <a:pt x="373516" y="585164"/>
                  </a:lnTo>
                  <a:lnTo>
                    <a:pt x="373516" y="681620"/>
                  </a:lnTo>
                  <a:close/>
                </a:path>
                <a:path w="713740" h="710565">
                  <a:moveTo>
                    <a:pt x="27553" y="710557"/>
                  </a:moveTo>
                  <a:lnTo>
                    <a:pt x="0" y="681620"/>
                  </a:lnTo>
                  <a:lnTo>
                    <a:pt x="603137" y="681620"/>
                  </a:lnTo>
                  <a:lnTo>
                    <a:pt x="652122" y="630177"/>
                  </a:lnTo>
                  <a:lnTo>
                    <a:pt x="713354" y="700911"/>
                  </a:lnTo>
                  <a:lnTo>
                    <a:pt x="101033" y="700911"/>
                  </a:lnTo>
                  <a:lnTo>
                    <a:pt x="68741" y="703191"/>
                  </a:lnTo>
                  <a:lnTo>
                    <a:pt x="51964" y="705393"/>
                  </a:lnTo>
                  <a:lnTo>
                    <a:pt x="27553" y="710557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535839" y="558920"/>
              <a:ext cx="694985" cy="745923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644356" y="576664"/>
              <a:ext cx="122804" cy="179930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806622" y="560588"/>
              <a:ext cx="110557" cy="179930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5535839" y="558920"/>
              <a:ext cx="695325" cy="746125"/>
            </a:xfrm>
            <a:custGeom>
              <a:rect l="l" t="t" r="r" b="b"/>
              <a:pathLst>
                <a:path w="695325" h="746125">
                  <a:moveTo>
                    <a:pt x="563334" y="321518"/>
                  </a:moveTo>
                  <a:lnTo>
                    <a:pt x="612321" y="231493"/>
                  </a:lnTo>
                  <a:lnTo>
                    <a:pt x="88786" y="231493"/>
                  </a:lnTo>
                  <a:lnTo>
                    <a:pt x="92410" y="277141"/>
                  </a:lnTo>
                  <a:lnTo>
                    <a:pt x="92590" y="281212"/>
                  </a:lnTo>
                  <a:lnTo>
                    <a:pt x="91847" y="300620"/>
                  </a:lnTo>
                  <a:lnTo>
                    <a:pt x="82943" y="315882"/>
                  </a:lnTo>
                  <a:lnTo>
                    <a:pt x="68885" y="334379"/>
                  </a:lnTo>
                  <a:lnTo>
                    <a:pt x="50970" y="338806"/>
                  </a:lnTo>
                  <a:lnTo>
                    <a:pt x="42862" y="340810"/>
                  </a:lnTo>
                  <a:lnTo>
                    <a:pt x="26023" y="335987"/>
                  </a:lnTo>
                  <a:lnTo>
                    <a:pt x="25329" y="335258"/>
                  </a:lnTo>
                  <a:lnTo>
                    <a:pt x="18369" y="327949"/>
                  </a:lnTo>
                  <a:lnTo>
                    <a:pt x="33677" y="292582"/>
                  </a:lnTo>
                  <a:lnTo>
                    <a:pt x="41237" y="279385"/>
                  </a:lnTo>
                  <a:lnTo>
                    <a:pt x="50324" y="259274"/>
                  </a:lnTo>
                  <a:lnTo>
                    <a:pt x="59347" y="230058"/>
                  </a:lnTo>
                  <a:lnTo>
                    <a:pt x="70416" y="173620"/>
                  </a:lnTo>
                  <a:lnTo>
                    <a:pt x="85724" y="173620"/>
                  </a:lnTo>
                  <a:lnTo>
                    <a:pt x="88786" y="212202"/>
                  </a:lnTo>
                  <a:lnTo>
                    <a:pt x="434747" y="212202"/>
                  </a:lnTo>
                  <a:lnTo>
                    <a:pt x="452107" y="175301"/>
                  </a:lnTo>
                  <a:lnTo>
                    <a:pt x="473638" y="126598"/>
                  </a:lnTo>
                  <a:lnTo>
                    <a:pt x="494305" y="73547"/>
                  </a:lnTo>
                  <a:lnTo>
                    <a:pt x="510762" y="23711"/>
                  </a:lnTo>
                  <a:lnTo>
                    <a:pt x="517411" y="0"/>
                  </a:lnTo>
                  <a:lnTo>
                    <a:pt x="587829" y="48227"/>
                  </a:lnTo>
                  <a:lnTo>
                    <a:pt x="557211" y="61088"/>
                  </a:lnTo>
                  <a:lnTo>
                    <a:pt x="540897" y="84392"/>
                  </a:lnTo>
                  <a:lnTo>
                    <a:pt x="531187" y="98264"/>
                  </a:lnTo>
                  <a:lnTo>
                    <a:pt x="479140" y="173821"/>
                  </a:lnTo>
                  <a:lnTo>
                    <a:pt x="470013" y="187283"/>
                  </a:lnTo>
                  <a:lnTo>
                    <a:pt x="453117" y="212202"/>
                  </a:lnTo>
                  <a:lnTo>
                    <a:pt x="609259" y="212202"/>
                  </a:lnTo>
                  <a:lnTo>
                    <a:pt x="639875" y="173620"/>
                  </a:lnTo>
                  <a:lnTo>
                    <a:pt x="694985" y="237923"/>
                  </a:lnTo>
                  <a:lnTo>
                    <a:pt x="681319" y="241125"/>
                  </a:lnTo>
                  <a:lnTo>
                    <a:pt x="674821" y="243048"/>
                  </a:lnTo>
                  <a:lnTo>
                    <a:pt x="653366" y="253598"/>
                  </a:lnTo>
                  <a:lnTo>
                    <a:pt x="622749" y="276104"/>
                  </a:lnTo>
                  <a:lnTo>
                    <a:pt x="613290" y="285344"/>
                  </a:lnTo>
                  <a:lnTo>
                    <a:pt x="572520" y="327949"/>
                  </a:lnTo>
                  <a:lnTo>
                    <a:pt x="563334" y="321518"/>
                  </a:lnTo>
                  <a:close/>
                </a:path>
                <a:path w="695325" h="746125">
                  <a:moveTo>
                    <a:pt x="208188" y="659113"/>
                  </a:moveTo>
                  <a:lnTo>
                    <a:pt x="297203" y="670289"/>
                  </a:lnTo>
                  <a:lnTo>
                    <a:pt x="300320" y="670309"/>
                  </a:lnTo>
                  <a:lnTo>
                    <a:pt x="309221" y="670366"/>
                  </a:lnTo>
                  <a:lnTo>
                    <a:pt x="313925" y="667493"/>
                  </a:lnTo>
                  <a:lnTo>
                    <a:pt x="333715" y="636607"/>
                  </a:lnTo>
                  <a:lnTo>
                    <a:pt x="333715" y="511215"/>
                  </a:lnTo>
                  <a:lnTo>
                    <a:pt x="101032" y="511215"/>
                  </a:lnTo>
                  <a:lnTo>
                    <a:pt x="68731" y="513496"/>
                  </a:lnTo>
                  <a:lnTo>
                    <a:pt x="51938" y="515700"/>
                  </a:lnTo>
                  <a:lnTo>
                    <a:pt x="27554" y="520860"/>
                  </a:lnTo>
                  <a:lnTo>
                    <a:pt x="0" y="491923"/>
                  </a:lnTo>
                  <a:lnTo>
                    <a:pt x="333715" y="491923"/>
                  </a:lnTo>
                  <a:lnTo>
                    <a:pt x="333368" y="472725"/>
                  </a:lnTo>
                  <a:lnTo>
                    <a:pt x="333021" y="464340"/>
                  </a:lnTo>
                  <a:lnTo>
                    <a:pt x="330653" y="417974"/>
                  </a:lnTo>
                  <a:lnTo>
                    <a:pt x="364330" y="437265"/>
                  </a:lnTo>
                  <a:lnTo>
                    <a:pt x="471487" y="344025"/>
                  </a:lnTo>
                  <a:lnTo>
                    <a:pt x="217373" y="344025"/>
                  </a:lnTo>
                  <a:lnTo>
                    <a:pt x="185054" y="346308"/>
                  </a:lnTo>
                  <a:lnTo>
                    <a:pt x="168251" y="348514"/>
                  </a:lnTo>
                  <a:lnTo>
                    <a:pt x="143895" y="353670"/>
                  </a:lnTo>
                  <a:lnTo>
                    <a:pt x="116340" y="324734"/>
                  </a:lnTo>
                  <a:lnTo>
                    <a:pt x="468425" y="324734"/>
                  </a:lnTo>
                  <a:lnTo>
                    <a:pt x="502103" y="292582"/>
                  </a:lnTo>
                  <a:lnTo>
                    <a:pt x="554150" y="356886"/>
                  </a:lnTo>
                  <a:lnTo>
                    <a:pt x="539088" y="357455"/>
                  </a:lnTo>
                  <a:lnTo>
                    <a:pt x="538770" y="357491"/>
                  </a:lnTo>
                  <a:lnTo>
                    <a:pt x="488326" y="376177"/>
                  </a:lnTo>
                  <a:lnTo>
                    <a:pt x="475026" y="383720"/>
                  </a:lnTo>
                  <a:lnTo>
                    <a:pt x="465651" y="389037"/>
                  </a:lnTo>
                  <a:lnTo>
                    <a:pt x="418590" y="418031"/>
                  </a:lnTo>
                  <a:lnTo>
                    <a:pt x="373515" y="446911"/>
                  </a:lnTo>
                  <a:lnTo>
                    <a:pt x="398009" y="462987"/>
                  </a:lnTo>
                  <a:lnTo>
                    <a:pt x="376577" y="475847"/>
                  </a:lnTo>
                  <a:lnTo>
                    <a:pt x="376577" y="491923"/>
                  </a:lnTo>
                  <a:lnTo>
                    <a:pt x="575582" y="491923"/>
                  </a:lnTo>
                  <a:lnTo>
                    <a:pt x="624567" y="440480"/>
                  </a:lnTo>
                  <a:lnTo>
                    <a:pt x="691923" y="511215"/>
                  </a:lnTo>
                  <a:lnTo>
                    <a:pt x="376577" y="511215"/>
                  </a:lnTo>
                  <a:lnTo>
                    <a:pt x="376577" y="668759"/>
                  </a:lnTo>
                  <a:lnTo>
                    <a:pt x="363099" y="707266"/>
                  </a:lnTo>
                  <a:lnTo>
                    <a:pt x="306159" y="745923"/>
                  </a:lnTo>
                  <a:lnTo>
                    <a:pt x="208188" y="675189"/>
                  </a:lnTo>
                  <a:lnTo>
                    <a:pt x="208188" y="659113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29" name="object 29"/>
            <p:cNvSpPr/>
            <p:nvPr/>
          </p:nvSpPr>
          <p:spPr>
            <a:xfrm>
              <a:off x="6797674" y="98504"/>
              <a:ext cx="643255" cy="736600"/>
            </a:xfrm>
            <a:custGeom>
              <a:rect l="l" t="t" r="r" b="b"/>
              <a:pathLst>
                <a:path w="643254" h="736600">
                  <a:moveTo>
                    <a:pt x="333715" y="279721"/>
                  </a:moveTo>
                  <a:lnTo>
                    <a:pt x="290852" y="279721"/>
                  </a:lnTo>
                  <a:lnTo>
                    <a:pt x="290645" y="179994"/>
                  </a:lnTo>
                  <a:lnTo>
                    <a:pt x="289130" y="41596"/>
                  </a:lnTo>
                  <a:lnTo>
                    <a:pt x="287790" y="0"/>
                  </a:lnTo>
                  <a:lnTo>
                    <a:pt x="358207" y="28936"/>
                  </a:lnTo>
                  <a:lnTo>
                    <a:pt x="333715" y="54658"/>
                  </a:lnTo>
                  <a:lnTo>
                    <a:pt x="333715" y="131822"/>
                  </a:lnTo>
                  <a:lnTo>
                    <a:pt x="610227" y="131822"/>
                  </a:lnTo>
                  <a:lnTo>
                    <a:pt x="627629" y="151113"/>
                  </a:lnTo>
                  <a:lnTo>
                    <a:pt x="333715" y="151113"/>
                  </a:lnTo>
                  <a:lnTo>
                    <a:pt x="333715" y="279721"/>
                  </a:lnTo>
                  <a:close/>
                </a:path>
                <a:path w="643254" h="736600">
                  <a:moveTo>
                    <a:pt x="610227" y="131822"/>
                  </a:moveTo>
                  <a:lnTo>
                    <a:pt x="532718" y="131822"/>
                  </a:lnTo>
                  <a:lnTo>
                    <a:pt x="572520" y="90025"/>
                  </a:lnTo>
                  <a:lnTo>
                    <a:pt x="610227" y="131822"/>
                  </a:lnTo>
                  <a:close/>
                </a:path>
                <a:path w="643254" h="736600">
                  <a:moveTo>
                    <a:pt x="551089" y="279721"/>
                  </a:moveTo>
                  <a:lnTo>
                    <a:pt x="489856" y="279721"/>
                  </a:lnTo>
                  <a:lnTo>
                    <a:pt x="520473" y="247569"/>
                  </a:lnTo>
                  <a:lnTo>
                    <a:pt x="551089" y="279721"/>
                  </a:lnTo>
                  <a:close/>
                </a:path>
                <a:path w="643254" h="736600">
                  <a:moveTo>
                    <a:pt x="110217" y="553012"/>
                  </a:moveTo>
                  <a:lnTo>
                    <a:pt x="111556" y="518650"/>
                  </a:lnTo>
                  <a:lnTo>
                    <a:pt x="113087" y="446308"/>
                  </a:lnTo>
                  <a:lnTo>
                    <a:pt x="113279" y="408329"/>
                  </a:lnTo>
                  <a:lnTo>
                    <a:pt x="113087" y="369746"/>
                  </a:lnTo>
                  <a:lnTo>
                    <a:pt x="111556" y="292582"/>
                  </a:lnTo>
                  <a:lnTo>
                    <a:pt x="110217" y="253999"/>
                  </a:lnTo>
                  <a:lnTo>
                    <a:pt x="159203" y="279721"/>
                  </a:lnTo>
                  <a:lnTo>
                    <a:pt x="551089" y="279721"/>
                  </a:lnTo>
                  <a:lnTo>
                    <a:pt x="566397" y="295797"/>
                  </a:lnTo>
                  <a:lnTo>
                    <a:pt x="562460" y="299012"/>
                  </a:lnTo>
                  <a:lnTo>
                    <a:pt x="159203" y="299012"/>
                  </a:lnTo>
                  <a:lnTo>
                    <a:pt x="159203" y="475848"/>
                  </a:lnTo>
                  <a:lnTo>
                    <a:pt x="540343" y="475848"/>
                  </a:lnTo>
                  <a:lnTo>
                    <a:pt x="540564" y="490718"/>
                  </a:lnTo>
                  <a:lnTo>
                    <a:pt x="540742" y="495139"/>
                  </a:lnTo>
                  <a:lnTo>
                    <a:pt x="159203" y="495139"/>
                  </a:lnTo>
                  <a:lnTo>
                    <a:pt x="159203" y="533721"/>
                  </a:lnTo>
                  <a:lnTo>
                    <a:pt x="110217" y="553012"/>
                  </a:lnTo>
                  <a:close/>
                </a:path>
                <a:path w="643254" h="736600">
                  <a:moveTo>
                    <a:pt x="540343" y="475848"/>
                  </a:moveTo>
                  <a:lnTo>
                    <a:pt x="495980" y="475848"/>
                  </a:lnTo>
                  <a:lnTo>
                    <a:pt x="495980" y="299012"/>
                  </a:lnTo>
                  <a:lnTo>
                    <a:pt x="562460" y="299012"/>
                  </a:lnTo>
                  <a:lnTo>
                    <a:pt x="538842" y="318303"/>
                  </a:lnTo>
                  <a:lnTo>
                    <a:pt x="539223" y="400578"/>
                  </a:lnTo>
                  <a:lnTo>
                    <a:pt x="540343" y="475848"/>
                  </a:lnTo>
                  <a:close/>
                </a:path>
                <a:path w="643254" h="736600">
                  <a:moveTo>
                    <a:pt x="495980" y="543367"/>
                  </a:moveTo>
                  <a:lnTo>
                    <a:pt x="495980" y="495139"/>
                  </a:lnTo>
                  <a:lnTo>
                    <a:pt x="540742" y="495139"/>
                  </a:lnTo>
                  <a:lnTo>
                    <a:pt x="541904" y="524075"/>
                  </a:lnTo>
                  <a:lnTo>
                    <a:pt x="495980" y="543367"/>
                  </a:lnTo>
                  <a:close/>
                </a:path>
                <a:path w="643254" h="736600">
                  <a:moveTo>
                    <a:pt x="33677" y="736278"/>
                  </a:moveTo>
                  <a:lnTo>
                    <a:pt x="12246" y="728240"/>
                  </a:lnTo>
                  <a:lnTo>
                    <a:pt x="0" y="710556"/>
                  </a:lnTo>
                  <a:lnTo>
                    <a:pt x="15307" y="688050"/>
                  </a:lnTo>
                  <a:lnTo>
                    <a:pt x="44096" y="660744"/>
                  </a:lnTo>
                  <a:lnTo>
                    <a:pt x="56640" y="646253"/>
                  </a:lnTo>
                  <a:lnTo>
                    <a:pt x="61240" y="638915"/>
                  </a:lnTo>
                  <a:lnTo>
                    <a:pt x="94909" y="569088"/>
                  </a:lnTo>
                  <a:lnTo>
                    <a:pt x="107157" y="569088"/>
                  </a:lnTo>
                  <a:lnTo>
                    <a:pt x="79948" y="693799"/>
                  </a:lnTo>
                  <a:lnTo>
                    <a:pt x="73837" y="708522"/>
                  </a:lnTo>
                  <a:lnTo>
                    <a:pt x="68886" y="715379"/>
                  </a:lnTo>
                  <a:lnTo>
                    <a:pt x="33677" y="736278"/>
                  </a:lnTo>
                  <a:close/>
                </a:path>
                <a:path w="643254" h="736600">
                  <a:moveTo>
                    <a:pt x="257175" y="729848"/>
                  </a:moveTo>
                  <a:lnTo>
                    <a:pt x="241866" y="697696"/>
                  </a:lnTo>
                  <a:lnTo>
                    <a:pt x="238138" y="678290"/>
                  </a:lnTo>
                  <a:lnTo>
                    <a:pt x="233398" y="659264"/>
                  </a:lnTo>
                  <a:lnTo>
                    <a:pt x="223448" y="631131"/>
                  </a:lnTo>
                  <a:lnTo>
                    <a:pt x="220967" y="625546"/>
                  </a:lnTo>
                  <a:lnTo>
                    <a:pt x="202066" y="585164"/>
                  </a:lnTo>
                  <a:lnTo>
                    <a:pt x="208188" y="575518"/>
                  </a:lnTo>
                  <a:lnTo>
                    <a:pt x="280136" y="647860"/>
                  </a:lnTo>
                  <a:lnTo>
                    <a:pt x="287790" y="678405"/>
                  </a:lnTo>
                  <a:lnTo>
                    <a:pt x="284208" y="690432"/>
                  </a:lnTo>
                  <a:lnTo>
                    <a:pt x="274013" y="715379"/>
                  </a:lnTo>
                  <a:lnTo>
                    <a:pt x="257175" y="729848"/>
                  </a:lnTo>
                  <a:close/>
                </a:path>
                <a:path w="643254" h="736600">
                  <a:moveTo>
                    <a:pt x="425563" y="726632"/>
                  </a:moveTo>
                  <a:lnTo>
                    <a:pt x="407193" y="688050"/>
                  </a:lnTo>
                  <a:lnTo>
                    <a:pt x="401090" y="662386"/>
                  </a:lnTo>
                  <a:lnTo>
                    <a:pt x="396861" y="647508"/>
                  </a:lnTo>
                  <a:lnTo>
                    <a:pt x="386144" y="620983"/>
                  </a:lnTo>
                  <a:lnTo>
                    <a:pt x="380739" y="610732"/>
                  </a:lnTo>
                  <a:lnTo>
                    <a:pt x="364331" y="581949"/>
                  </a:lnTo>
                  <a:lnTo>
                    <a:pt x="370454" y="572303"/>
                  </a:lnTo>
                  <a:lnTo>
                    <a:pt x="426304" y="621621"/>
                  </a:lnTo>
                  <a:lnTo>
                    <a:pt x="435958" y="633474"/>
                  </a:lnTo>
                  <a:lnTo>
                    <a:pt x="442402" y="643037"/>
                  </a:lnTo>
                  <a:lnTo>
                    <a:pt x="456178" y="678405"/>
                  </a:lnTo>
                  <a:lnTo>
                    <a:pt x="442402" y="710556"/>
                  </a:lnTo>
                  <a:lnTo>
                    <a:pt x="425563" y="726632"/>
                  </a:lnTo>
                  <a:close/>
                </a:path>
                <a:path w="643254" h="736600">
                  <a:moveTo>
                    <a:pt x="615383" y="736278"/>
                  </a:moveTo>
                  <a:lnTo>
                    <a:pt x="593952" y="697696"/>
                  </a:lnTo>
                  <a:lnTo>
                    <a:pt x="587856" y="679472"/>
                  </a:lnTo>
                  <a:lnTo>
                    <a:pt x="577734" y="654441"/>
                  </a:lnTo>
                  <a:lnTo>
                    <a:pt x="561661" y="623093"/>
                  </a:lnTo>
                  <a:lnTo>
                    <a:pt x="553901" y="610333"/>
                  </a:lnTo>
                  <a:lnTo>
                    <a:pt x="529657" y="572303"/>
                  </a:lnTo>
                  <a:lnTo>
                    <a:pt x="535781" y="562658"/>
                  </a:lnTo>
                  <a:lnTo>
                    <a:pt x="579642" y="598203"/>
                  </a:lnTo>
                  <a:lnTo>
                    <a:pt x="610552" y="628229"/>
                  </a:lnTo>
                  <a:lnTo>
                    <a:pt x="642937" y="688050"/>
                  </a:lnTo>
                  <a:lnTo>
                    <a:pt x="630690" y="720202"/>
                  </a:lnTo>
                  <a:lnTo>
                    <a:pt x="615383" y="736278"/>
                  </a:lnTo>
                  <a:close/>
                </a:path>
              </a:pathLst>
            </a:custGeom>
            <a:solidFill>
              <a:srgbClr val="C7DFD3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30" name="object 30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307363" y="562135"/>
              <a:ext cx="713354" cy="710557"/>
            </a:xfrm>
            <a:prstGeom prst="rect">
              <a:avLst/>
            </a:prstGeom>
          </p:spPr>
        </p:pic>
        <p:sp>
          <p:nvSpPr>
            <p:cNvPr id="31" name="object 31"/>
            <p:cNvSpPr/>
            <p:nvPr/>
          </p:nvSpPr>
          <p:spPr>
            <a:xfrm>
              <a:off x="6307363" y="562135"/>
              <a:ext cx="713740" cy="710565"/>
            </a:xfrm>
            <a:custGeom>
              <a:rect l="l" t="t" r="r" b="b"/>
              <a:pathLst>
                <a:path w="713740" h="710565">
                  <a:moveTo>
                    <a:pt x="373516" y="459772"/>
                  </a:moveTo>
                  <a:lnTo>
                    <a:pt x="526597" y="459772"/>
                  </a:lnTo>
                  <a:lnTo>
                    <a:pt x="526597" y="372962"/>
                  </a:lnTo>
                  <a:lnTo>
                    <a:pt x="373516" y="372962"/>
                  </a:lnTo>
                  <a:lnTo>
                    <a:pt x="373516" y="459772"/>
                  </a:lnTo>
                  <a:close/>
                </a:path>
                <a:path w="713740" h="710565">
                  <a:moveTo>
                    <a:pt x="137772" y="517645"/>
                  </a:moveTo>
                  <a:lnTo>
                    <a:pt x="138912" y="485131"/>
                  </a:lnTo>
                  <a:lnTo>
                    <a:pt x="139112" y="479465"/>
                  </a:lnTo>
                  <a:lnTo>
                    <a:pt x="140643" y="405515"/>
                  </a:lnTo>
                  <a:lnTo>
                    <a:pt x="140689" y="397011"/>
                  </a:lnTo>
                  <a:lnTo>
                    <a:pt x="140834" y="369746"/>
                  </a:lnTo>
                  <a:lnTo>
                    <a:pt x="140682" y="341296"/>
                  </a:lnTo>
                  <a:lnTo>
                    <a:pt x="140643" y="334178"/>
                  </a:lnTo>
                  <a:lnTo>
                    <a:pt x="139112" y="261837"/>
                  </a:lnTo>
                  <a:lnTo>
                    <a:pt x="138907" y="256222"/>
                  </a:lnTo>
                  <a:lnTo>
                    <a:pt x="137772" y="225063"/>
                  </a:lnTo>
                  <a:lnTo>
                    <a:pt x="183696" y="250784"/>
                  </a:lnTo>
                  <a:lnTo>
                    <a:pt x="333716" y="250784"/>
                  </a:lnTo>
                  <a:lnTo>
                    <a:pt x="333716" y="176835"/>
                  </a:lnTo>
                  <a:lnTo>
                    <a:pt x="137772" y="176835"/>
                  </a:lnTo>
                  <a:lnTo>
                    <a:pt x="105489" y="179114"/>
                  </a:lnTo>
                  <a:lnTo>
                    <a:pt x="88674" y="181321"/>
                  </a:lnTo>
                  <a:lnTo>
                    <a:pt x="64294" y="186481"/>
                  </a:lnTo>
                  <a:lnTo>
                    <a:pt x="36740" y="157544"/>
                  </a:lnTo>
                  <a:lnTo>
                    <a:pt x="333716" y="157544"/>
                  </a:lnTo>
                  <a:lnTo>
                    <a:pt x="333716" y="80379"/>
                  </a:lnTo>
                  <a:lnTo>
                    <a:pt x="269633" y="82988"/>
                  </a:lnTo>
                  <a:lnTo>
                    <a:pt x="259662" y="83394"/>
                  </a:lnTo>
                  <a:lnTo>
                    <a:pt x="144852" y="88216"/>
                  </a:lnTo>
                  <a:lnTo>
                    <a:pt x="116673" y="89467"/>
                  </a:lnTo>
                  <a:lnTo>
                    <a:pt x="104094" y="90025"/>
                  </a:lnTo>
                  <a:lnTo>
                    <a:pt x="104094" y="77164"/>
                  </a:lnTo>
                  <a:lnTo>
                    <a:pt x="177381" y="71638"/>
                  </a:lnTo>
                  <a:lnTo>
                    <a:pt x="313623" y="56366"/>
                  </a:lnTo>
                  <a:lnTo>
                    <a:pt x="353475" y="50197"/>
                  </a:lnTo>
                  <a:lnTo>
                    <a:pt x="376577" y="46620"/>
                  </a:lnTo>
                  <a:lnTo>
                    <a:pt x="443020" y="33400"/>
                  </a:lnTo>
                  <a:lnTo>
                    <a:pt x="499760" y="18613"/>
                  </a:lnTo>
                  <a:lnTo>
                    <a:pt x="544966" y="0"/>
                  </a:lnTo>
                  <a:lnTo>
                    <a:pt x="590890" y="57873"/>
                  </a:lnTo>
                  <a:lnTo>
                    <a:pt x="564708" y="56667"/>
                  </a:lnTo>
                  <a:lnTo>
                    <a:pt x="545130" y="56667"/>
                  </a:lnTo>
                  <a:lnTo>
                    <a:pt x="514350" y="57873"/>
                  </a:lnTo>
                  <a:lnTo>
                    <a:pt x="501791" y="59598"/>
                  </a:lnTo>
                  <a:lnTo>
                    <a:pt x="489473" y="61289"/>
                  </a:lnTo>
                  <a:lnTo>
                    <a:pt x="437665" y="67203"/>
                  </a:lnTo>
                  <a:lnTo>
                    <a:pt x="373516" y="73949"/>
                  </a:lnTo>
                  <a:lnTo>
                    <a:pt x="373516" y="157544"/>
                  </a:lnTo>
                  <a:lnTo>
                    <a:pt x="575581" y="157544"/>
                  </a:lnTo>
                  <a:lnTo>
                    <a:pt x="621507" y="112531"/>
                  </a:lnTo>
                  <a:lnTo>
                    <a:pt x="679677" y="176835"/>
                  </a:lnTo>
                  <a:lnTo>
                    <a:pt x="373516" y="176835"/>
                  </a:lnTo>
                  <a:lnTo>
                    <a:pt x="373516" y="250784"/>
                  </a:lnTo>
                  <a:lnTo>
                    <a:pt x="523535" y="250784"/>
                  </a:lnTo>
                  <a:lnTo>
                    <a:pt x="544966" y="218632"/>
                  </a:lnTo>
                  <a:lnTo>
                    <a:pt x="590890" y="257215"/>
                  </a:lnTo>
                  <a:lnTo>
                    <a:pt x="566397" y="279721"/>
                  </a:lnTo>
                  <a:lnTo>
                    <a:pt x="566546" y="329774"/>
                  </a:lnTo>
                  <a:lnTo>
                    <a:pt x="566588" y="343824"/>
                  </a:lnTo>
                  <a:lnTo>
                    <a:pt x="568119" y="451533"/>
                  </a:lnTo>
                  <a:lnTo>
                    <a:pt x="568911" y="477315"/>
                  </a:lnTo>
                  <a:lnTo>
                    <a:pt x="569458" y="495139"/>
                  </a:lnTo>
                  <a:lnTo>
                    <a:pt x="526597" y="517645"/>
                  </a:lnTo>
                  <a:lnTo>
                    <a:pt x="526597" y="479063"/>
                  </a:lnTo>
                  <a:lnTo>
                    <a:pt x="373516" y="479063"/>
                  </a:lnTo>
                  <a:lnTo>
                    <a:pt x="373516" y="565873"/>
                  </a:lnTo>
                  <a:lnTo>
                    <a:pt x="538843" y="565873"/>
                  </a:lnTo>
                  <a:lnTo>
                    <a:pt x="578644" y="524075"/>
                  </a:lnTo>
                  <a:lnTo>
                    <a:pt x="633753" y="585164"/>
                  </a:lnTo>
                  <a:lnTo>
                    <a:pt x="373516" y="585164"/>
                  </a:lnTo>
                  <a:lnTo>
                    <a:pt x="373516" y="681620"/>
                  </a:lnTo>
                  <a:lnTo>
                    <a:pt x="603137" y="681620"/>
                  </a:lnTo>
                  <a:lnTo>
                    <a:pt x="652122" y="630177"/>
                  </a:lnTo>
                  <a:lnTo>
                    <a:pt x="713354" y="700911"/>
                  </a:lnTo>
                  <a:lnTo>
                    <a:pt x="101033" y="700911"/>
                  </a:lnTo>
                  <a:lnTo>
                    <a:pt x="68741" y="703191"/>
                  </a:lnTo>
                  <a:lnTo>
                    <a:pt x="51964" y="705393"/>
                  </a:lnTo>
                  <a:lnTo>
                    <a:pt x="27553" y="710557"/>
                  </a:lnTo>
                  <a:lnTo>
                    <a:pt x="0" y="681620"/>
                  </a:lnTo>
                  <a:lnTo>
                    <a:pt x="333716" y="681620"/>
                  </a:lnTo>
                  <a:lnTo>
                    <a:pt x="333716" y="585164"/>
                  </a:lnTo>
                  <a:lnTo>
                    <a:pt x="177573" y="585164"/>
                  </a:lnTo>
                  <a:lnTo>
                    <a:pt x="145312" y="587440"/>
                  </a:lnTo>
                  <a:lnTo>
                    <a:pt x="128513" y="589645"/>
                  </a:lnTo>
                  <a:lnTo>
                    <a:pt x="104094" y="594810"/>
                  </a:lnTo>
                  <a:lnTo>
                    <a:pt x="76540" y="565873"/>
                  </a:lnTo>
                  <a:lnTo>
                    <a:pt x="333716" y="565873"/>
                  </a:lnTo>
                  <a:lnTo>
                    <a:pt x="333716" y="479063"/>
                  </a:lnTo>
                  <a:lnTo>
                    <a:pt x="183696" y="479063"/>
                  </a:lnTo>
                  <a:lnTo>
                    <a:pt x="183696" y="498354"/>
                  </a:lnTo>
                  <a:lnTo>
                    <a:pt x="137772" y="517645"/>
                  </a:lnTo>
                  <a:close/>
                </a:path>
                <a:path w="713740" h="710565">
                  <a:moveTo>
                    <a:pt x="183696" y="353670"/>
                  </a:moveTo>
                  <a:lnTo>
                    <a:pt x="333716" y="353670"/>
                  </a:lnTo>
                  <a:lnTo>
                    <a:pt x="333716" y="270076"/>
                  </a:lnTo>
                  <a:lnTo>
                    <a:pt x="183696" y="270076"/>
                  </a:lnTo>
                  <a:lnTo>
                    <a:pt x="183696" y="353670"/>
                  </a:lnTo>
                  <a:close/>
                </a:path>
                <a:path w="713740" h="710565">
                  <a:moveTo>
                    <a:pt x="183696" y="459772"/>
                  </a:moveTo>
                  <a:lnTo>
                    <a:pt x="333716" y="459772"/>
                  </a:lnTo>
                  <a:lnTo>
                    <a:pt x="333716" y="372962"/>
                  </a:lnTo>
                  <a:lnTo>
                    <a:pt x="183696" y="372962"/>
                  </a:lnTo>
                  <a:lnTo>
                    <a:pt x="183696" y="459772"/>
                  </a:lnTo>
                  <a:close/>
                </a:path>
                <a:path w="713740" h="710565">
                  <a:moveTo>
                    <a:pt x="373516" y="353670"/>
                  </a:moveTo>
                  <a:lnTo>
                    <a:pt x="526597" y="353670"/>
                  </a:lnTo>
                  <a:lnTo>
                    <a:pt x="526597" y="270076"/>
                  </a:lnTo>
                  <a:lnTo>
                    <a:pt x="373516" y="270076"/>
                  </a:lnTo>
                  <a:lnTo>
                    <a:pt x="373516" y="353670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2" name="object 32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7127875" y="555705"/>
              <a:ext cx="642937" cy="736278"/>
            </a:xfrm>
            <a:prstGeom prst="rect">
              <a:avLst/>
            </a:prstGeom>
          </p:spPr>
        </p:pic>
        <p:sp>
          <p:nvSpPr>
            <p:cNvPr id="33" name="object 33"/>
            <p:cNvSpPr/>
            <p:nvPr/>
          </p:nvSpPr>
          <p:spPr>
            <a:xfrm>
              <a:off x="7238092" y="555705"/>
              <a:ext cx="517525" cy="553085"/>
            </a:xfrm>
            <a:custGeom>
              <a:rect l="l" t="t" r="r" b="b"/>
              <a:pathLst>
                <a:path w="517525" h="553085">
                  <a:moveTo>
                    <a:pt x="48986" y="475848"/>
                  </a:moveTo>
                  <a:lnTo>
                    <a:pt x="385763" y="475848"/>
                  </a:lnTo>
                  <a:lnTo>
                    <a:pt x="385763" y="299012"/>
                  </a:lnTo>
                  <a:lnTo>
                    <a:pt x="48986" y="299012"/>
                  </a:lnTo>
                  <a:lnTo>
                    <a:pt x="48986" y="475848"/>
                  </a:lnTo>
                  <a:close/>
                </a:path>
                <a:path w="517525" h="553085">
                  <a:moveTo>
                    <a:pt x="0" y="553012"/>
                  </a:moveTo>
                  <a:lnTo>
                    <a:pt x="1020" y="526852"/>
                  </a:lnTo>
                  <a:lnTo>
                    <a:pt x="1339" y="518650"/>
                  </a:lnTo>
                  <a:lnTo>
                    <a:pt x="2870" y="446308"/>
                  </a:lnTo>
                  <a:lnTo>
                    <a:pt x="2889" y="442310"/>
                  </a:lnTo>
                  <a:lnTo>
                    <a:pt x="3061" y="408329"/>
                  </a:lnTo>
                  <a:lnTo>
                    <a:pt x="2913" y="378598"/>
                  </a:lnTo>
                  <a:lnTo>
                    <a:pt x="2870" y="369746"/>
                  </a:lnTo>
                  <a:lnTo>
                    <a:pt x="1339" y="292582"/>
                  </a:lnTo>
                  <a:lnTo>
                    <a:pt x="1037" y="283877"/>
                  </a:lnTo>
                  <a:lnTo>
                    <a:pt x="0" y="253999"/>
                  </a:lnTo>
                  <a:lnTo>
                    <a:pt x="48986" y="279721"/>
                  </a:lnTo>
                  <a:lnTo>
                    <a:pt x="180635" y="279721"/>
                  </a:lnTo>
                  <a:lnTo>
                    <a:pt x="180428" y="179994"/>
                  </a:lnTo>
                  <a:lnTo>
                    <a:pt x="178913" y="41596"/>
                  </a:lnTo>
                  <a:lnTo>
                    <a:pt x="177857" y="8821"/>
                  </a:lnTo>
                  <a:lnTo>
                    <a:pt x="177573" y="0"/>
                  </a:lnTo>
                  <a:lnTo>
                    <a:pt x="247990" y="28936"/>
                  </a:lnTo>
                  <a:lnTo>
                    <a:pt x="223497" y="54658"/>
                  </a:lnTo>
                  <a:lnTo>
                    <a:pt x="223497" y="131822"/>
                  </a:lnTo>
                  <a:lnTo>
                    <a:pt x="422501" y="131822"/>
                  </a:lnTo>
                  <a:lnTo>
                    <a:pt x="462303" y="90025"/>
                  </a:lnTo>
                  <a:lnTo>
                    <a:pt x="517412" y="151113"/>
                  </a:lnTo>
                  <a:lnTo>
                    <a:pt x="223497" y="151113"/>
                  </a:lnTo>
                  <a:lnTo>
                    <a:pt x="223497" y="279721"/>
                  </a:lnTo>
                  <a:lnTo>
                    <a:pt x="379639" y="279721"/>
                  </a:lnTo>
                  <a:lnTo>
                    <a:pt x="410256" y="247569"/>
                  </a:lnTo>
                  <a:lnTo>
                    <a:pt x="456179" y="295797"/>
                  </a:lnTo>
                  <a:lnTo>
                    <a:pt x="428625" y="318303"/>
                  </a:lnTo>
                  <a:lnTo>
                    <a:pt x="429006" y="400578"/>
                  </a:lnTo>
                  <a:lnTo>
                    <a:pt x="430347" y="490718"/>
                  </a:lnTo>
                  <a:lnTo>
                    <a:pt x="431264" y="513520"/>
                  </a:lnTo>
                  <a:lnTo>
                    <a:pt x="431687" y="524075"/>
                  </a:lnTo>
                  <a:lnTo>
                    <a:pt x="385763" y="543367"/>
                  </a:lnTo>
                  <a:lnTo>
                    <a:pt x="385763" y="495139"/>
                  </a:lnTo>
                  <a:lnTo>
                    <a:pt x="48986" y="495139"/>
                  </a:lnTo>
                  <a:lnTo>
                    <a:pt x="48986" y="533721"/>
                  </a:lnTo>
                  <a:lnTo>
                    <a:pt x="0" y="553012"/>
                  </a:lnTo>
                  <a:close/>
                </a:path>
              </a:pathLst>
            </a:custGeom>
            <a:ln w="9525">
              <a:solidFill>
                <a:srgbClr val="008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4" name="object 34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7123112" y="1120031"/>
              <a:ext cx="116682" cy="17671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6"/>
            <a:stretch>
              <a:fillRect/>
            </a:stretch>
          </p:blipFill>
          <p:spPr>
            <a:xfrm>
              <a:off x="7325179" y="1126461"/>
              <a:ext cx="95249" cy="16385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7"/>
            <a:stretch>
              <a:fillRect/>
            </a:stretch>
          </p:blipFill>
          <p:spPr>
            <a:xfrm>
              <a:off x="7652770" y="1113600"/>
              <a:ext cx="122804" cy="183145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8"/>
            <a:stretch>
              <a:fillRect/>
            </a:stretch>
          </p:blipFill>
          <p:spPr>
            <a:xfrm>
              <a:off x="7487443" y="1123246"/>
              <a:ext cx="101372" cy="16385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4</a:t>
            </a:fld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428749" y="1237979"/>
            <a:ext cx="520065" cy="1377315"/>
          </a:xfrm>
          <a:custGeom>
            <a:rect l="l" t="t" r="r" b="b"/>
            <a:pathLst>
              <a:path w="520064" h="1377314">
                <a:moveTo>
                  <a:pt x="142712" y="246363"/>
                </a:moveTo>
                <a:lnTo>
                  <a:pt x="129332" y="192963"/>
                </a:lnTo>
                <a:lnTo>
                  <a:pt x="125811" y="169378"/>
                </a:lnTo>
                <a:lnTo>
                  <a:pt x="119820" y="135371"/>
                </a:lnTo>
                <a:lnTo>
                  <a:pt x="110344" y="91137"/>
                </a:lnTo>
                <a:lnTo>
                  <a:pt x="108068" y="81852"/>
                </a:lnTo>
                <a:lnTo>
                  <a:pt x="91425" y="16027"/>
                </a:lnTo>
                <a:lnTo>
                  <a:pt x="98114" y="0"/>
                </a:lnTo>
                <a:lnTo>
                  <a:pt x="149792" y="101725"/>
                </a:lnTo>
                <a:lnTo>
                  <a:pt x="162769" y="147166"/>
                </a:lnTo>
                <a:lnTo>
                  <a:pt x="163896" y="158582"/>
                </a:lnTo>
                <a:lnTo>
                  <a:pt x="158840" y="204415"/>
                </a:lnTo>
                <a:lnTo>
                  <a:pt x="156091" y="228552"/>
                </a:lnTo>
                <a:lnTo>
                  <a:pt x="142712" y="246363"/>
                </a:lnTo>
                <a:close/>
              </a:path>
              <a:path w="520064" h="1377314">
                <a:moveTo>
                  <a:pt x="508774" y="280697"/>
                </a:moveTo>
                <a:lnTo>
                  <a:pt x="466044" y="280697"/>
                </a:lnTo>
                <a:lnTo>
                  <a:pt x="486114" y="226920"/>
                </a:lnTo>
                <a:lnTo>
                  <a:pt x="508774" y="280697"/>
                </a:lnTo>
                <a:close/>
              </a:path>
              <a:path w="520064" h="1377314">
                <a:moveTo>
                  <a:pt x="251976" y="292226"/>
                </a:moveTo>
                <a:lnTo>
                  <a:pt x="234137" y="243813"/>
                </a:lnTo>
                <a:lnTo>
                  <a:pt x="466044" y="280697"/>
                </a:lnTo>
                <a:lnTo>
                  <a:pt x="508774" y="280697"/>
                </a:lnTo>
                <a:lnTo>
                  <a:pt x="510773" y="285442"/>
                </a:lnTo>
                <a:lnTo>
                  <a:pt x="280964" y="285442"/>
                </a:lnTo>
                <a:lnTo>
                  <a:pt x="251976" y="292226"/>
                </a:lnTo>
                <a:close/>
              </a:path>
              <a:path w="520064" h="1377314">
                <a:moveTo>
                  <a:pt x="205026" y="295839"/>
                </a:moveTo>
                <a:lnTo>
                  <a:pt x="167241" y="295839"/>
                </a:lnTo>
                <a:lnTo>
                  <a:pt x="187310" y="247759"/>
                </a:lnTo>
                <a:lnTo>
                  <a:pt x="205026" y="295839"/>
                </a:lnTo>
                <a:close/>
              </a:path>
              <a:path w="520064" h="1377314">
                <a:moveTo>
                  <a:pt x="28988" y="325123"/>
                </a:moveTo>
                <a:lnTo>
                  <a:pt x="8919" y="270659"/>
                </a:lnTo>
                <a:lnTo>
                  <a:pt x="167241" y="295839"/>
                </a:lnTo>
                <a:lnTo>
                  <a:pt x="205026" y="295839"/>
                </a:lnTo>
                <a:lnTo>
                  <a:pt x="212518" y="316172"/>
                </a:lnTo>
                <a:lnTo>
                  <a:pt x="63172" y="316172"/>
                </a:lnTo>
                <a:lnTo>
                  <a:pt x="43546" y="319318"/>
                </a:lnTo>
                <a:lnTo>
                  <a:pt x="28988" y="325123"/>
                </a:lnTo>
                <a:close/>
              </a:path>
              <a:path w="520064" h="1377314">
                <a:moveTo>
                  <a:pt x="173930" y="1328045"/>
                </a:moveTo>
                <a:lnTo>
                  <a:pt x="169471" y="1310245"/>
                </a:lnTo>
                <a:lnTo>
                  <a:pt x="185885" y="1273816"/>
                </a:lnTo>
                <a:lnTo>
                  <a:pt x="211751" y="1210152"/>
                </a:lnTo>
                <a:lnTo>
                  <a:pt x="234886" y="1142621"/>
                </a:lnTo>
                <a:lnTo>
                  <a:pt x="253980" y="1074446"/>
                </a:lnTo>
                <a:lnTo>
                  <a:pt x="269223" y="1004902"/>
                </a:lnTo>
                <a:lnTo>
                  <a:pt x="281766" y="929632"/>
                </a:lnTo>
                <a:lnTo>
                  <a:pt x="291801" y="847911"/>
                </a:lnTo>
                <a:lnTo>
                  <a:pt x="298987" y="763711"/>
                </a:lnTo>
                <a:lnTo>
                  <a:pt x="302148" y="713231"/>
                </a:lnTo>
                <a:lnTo>
                  <a:pt x="304535" y="665232"/>
                </a:lnTo>
                <a:lnTo>
                  <a:pt x="308577" y="565111"/>
                </a:lnTo>
                <a:lnTo>
                  <a:pt x="312810" y="404624"/>
                </a:lnTo>
                <a:lnTo>
                  <a:pt x="314413" y="290762"/>
                </a:lnTo>
                <a:lnTo>
                  <a:pt x="280964" y="285442"/>
                </a:lnTo>
                <a:lnTo>
                  <a:pt x="510773" y="285442"/>
                </a:lnTo>
                <a:lnTo>
                  <a:pt x="515107" y="295727"/>
                </a:lnTo>
                <a:lnTo>
                  <a:pt x="345631" y="295727"/>
                </a:lnTo>
                <a:lnTo>
                  <a:pt x="344917" y="357345"/>
                </a:lnTo>
                <a:lnTo>
                  <a:pt x="342547" y="474823"/>
                </a:lnTo>
                <a:lnTo>
                  <a:pt x="338924" y="584625"/>
                </a:lnTo>
                <a:lnTo>
                  <a:pt x="334046" y="686749"/>
                </a:lnTo>
                <a:lnTo>
                  <a:pt x="331137" y="734933"/>
                </a:lnTo>
                <a:lnTo>
                  <a:pt x="327688" y="781562"/>
                </a:lnTo>
                <a:lnTo>
                  <a:pt x="318489" y="871249"/>
                </a:lnTo>
                <a:lnTo>
                  <a:pt x="306225" y="956177"/>
                </a:lnTo>
                <a:lnTo>
                  <a:pt x="290894" y="1036344"/>
                </a:lnTo>
                <a:lnTo>
                  <a:pt x="282079" y="1074642"/>
                </a:lnTo>
                <a:lnTo>
                  <a:pt x="267067" y="1129501"/>
                </a:lnTo>
                <a:lnTo>
                  <a:pt x="243270" y="1197373"/>
                </a:lnTo>
                <a:lnTo>
                  <a:pt x="222587" y="1244321"/>
                </a:lnTo>
                <a:lnTo>
                  <a:pt x="191229" y="1301644"/>
                </a:lnTo>
                <a:lnTo>
                  <a:pt x="173930" y="1328045"/>
                </a:lnTo>
                <a:close/>
              </a:path>
              <a:path w="520064" h="1377314">
                <a:moveTo>
                  <a:pt x="469289" y="1244750"/>
                </a:moveTo>
                <a:lnTo>
                  <a:pt x="420332" y="1244750"/>
                </a:lnTo>
                <a:lnTo>
                  <a:pt x="438171" y="1213406"/>
                </a:lnTo>
                <a:lnTo>
                  <a:pt x="468275" y="315233"/>
                </a:lnTo>
                <a:lnTo>
                  <a:pt x="345631" y="295727"/>
                </a:lnTo>
                <a:lnTo>
                  <a:pt x="515107" y="295727"/>
                </a:lnTo>
                <a:lnTo>
                  <a:pt x="519562" y="306300"/>
                </a:lnTo>
                <a:lnTo>
                  <a:pt x="499493" y="342986"/>
                </a:lnTo>
                <a:lnTo>
                  <a:pt x="489204" y="768118"/>
                </a:lnTo>
                <a:lnTo>
                  <a:pt x="486270" y="879375"/>
                </a:lnTo>
                <a:lnTo>
                  <a:pt x="477629" y="1113711"/>
                </a:lnTo>
                <a:lnTo>
                  <a:pt x="471240" y="1224752"/>
                </a:lnTo>
                <a:lnTo>
                  <a:pt x="469289" y="1244750"/>
                </a:lnTo>
                <a:close/>
              </a:path>
              <a:path w="520064" h="1377314">
                <a:moveTo>
                  <a:pt x="4459" y="862429"/>
                </a:moveTo>
                <a:lnTo>
                  <a:pt x="0" y="844629"/>
                </a:lnTo>
                <a:lnTo>
                  <a:pt x="12911" y="817285"/>
                </a:lnTo>
                <a:lnTo>
                  <a:pt x="37054" y="762265"/>
                </a:lnTo>
                <a:lnTo>
                  <a:pt x="60189" y="703990"/>
                </a:lnTo>
                <a:lnTo>
                  <a:pt x="82076" y="643002"/>
                </a:lnTo>
                <a:lnTo>
                  <a:pt x="102731" y="579282"/>
                </a:lnTo>
                <a:lnTo>
                  <a:pt x="122381" y="512264"/>
                </a:lnTo>
                <a:lnTo>
                  <a:pt x="141057" y="441887"/>
                </a:lnTo>
                <a:lnTo>
                  <a:pt x="158549" y="369014"/>
                </a:lnTo>
                <a:lnTo>
                  <a:pt x="167241" y="330021"/>
                </a:lnTo>
                <a:lnTo>
                  <a:pt x="82505" y="316544"/>
                </a:lnTo>
                <a:lnTo>
                  <a:pt x="63172" y="316172"/>
                </a:lnTo>
                <a:lnTo>
                  <a:pt x="212518" y="316172"/>
                </a:lnTo>
                <a:lnTo>
                  <a:pt x="220758" y="338533"/>
                </a:lnTo>
                <a:lnTo>
                  <a:pt x="198459" y="363471"/>
                </a:lnTo>
                <a:lnTo>
                  <a:pt x="183474" y="413331"/>
                </a:lnTo>
                <a:lnTo>
                  <a:pt x="157903" y="500155"/>
                </a:lnTo>
                <a:lnTo>
                  <a:pt x="147172" y="537615"/>
                </a:lnTo>
                <a:lnTo>
                  <a:pt x="147172" y="629852"/>
                </a:lnTo>
                <a:lnTo>
                  <a:pt x="118183" y="629852"/>
                </a:lnTo>
                <a:lnTo>
                  <a:pt x="104699" y="665271"/>
                </a:lnTo>
                <a:lnTo>
                  <a:pt x="77104" y="730670"/>
                </a:lnTo>
                <a:lnTo>
                  <a:pt x="48673" y="788814"/>
                </a:lnTo>
                <a:lnTo>
                  <a:pt x="19406" y="839704"/>
                </a:lnTo>
                <a:lnTo>
                  <a:pt x="4459" y="862429"/>
                </a:lnTo>
                <a:close/>
              </a:path>
              <a:path w="520064" h="1377314">
                <a:moveTo>
                  <a:pt x="185423" y="717766"/>
                </a:moveTo>
                <a:lnTo>
                  <a:pt x="169471" y="717766"/>
                </a:lnTo>
                <a:lnTo>
                  <a:pt x="190405" y="635601"/>
                </a:lnTo>
                <a:lnTo>
                  <a:pt x="214626" y="533745"/>
                </a:lnTo>
                <a:lnTo>
                  <a:pt x="222988" y="492704"/>
                </a:lnTo>
                <a:lnTo>
                  <a:pt x="258666" y="578135"/>
                </a:lnTo>
                <a:lnTo>
                  <a:pt x="247486" y="589851"/>
                </a:lnTo>
                <a:lnTo>
                  <a:pt x="239800" y="600757"/>
                </a:lnTo>
                <a:lnTo>
                  <a:pt x="220758" y="631924"/>
                </a:lnTo>
                <a:lnTo>
                  <a:pt x="210299" y="653984"/>
                </a:lnTo>
                <a:lnTo>
                  <a:pt x="194241" y="693594"/>
                </a:lnTo>
                <a:lnTo>
                  <a:pt x="185423" y="717766"/>
                </a:lnTo>
                <a:close/>
              </a:path>
              <a:path w="520064" h="1377314">
                <a:moveTo>
                  <a:pt x="115953" y="1335915"/>
                </a:moveTo>
                <a:lnTo>
                  <a:pt x="116929" y="1245275"/>
                </a:lnTo>
                <a:lnTo>
                  <a:pt x="118012" y="1104289"/>
                </a:lnTo>
                <a:lnTo>
                  <a:pt x="118109" y="1074642"/>
                </a:lnTo>
                <a:lnTo>
                  <a:pt x="118183" y="629852"/>
                </a:lnTo>
                <a:lnTo>
                  <a:pt x="147172" y="629852"/>
                </a:lnTo>
                <a:lnTo>
                  <a:pt x="147172" y="697129"/>
                </a:lnTo>
                <a:lnTo>
                  <a:pt x="169471" y="717766"/>
                </a:lnTo>
                <a:lnTo>
                  <a:pt x="185423" y="717766"/>
                </a:lnTo>
                <a:lnTo>
                  <a:pt x="182560" y="725613"/>
                </a:lnTo>
                <a:lnTo>
                  <a:pt x="147172" y="725613"/>
                </a:lnTo>
                <a:lnTo>
                  <a:pt x="147280" y="1164191"/>
                </a:lnTo>
                <a:lnTo>
                  <a:pt x="147311" y="1172131"/>
                </a:lnTo>
                <a:lnTo>
                  <a:pt x="148194" y="1239997"/>
                </a:lnTo>
                <a:lnTo>
                  <a:pt x="149402" y="1307053"/>
                </a:lnTo>
                <a:lnTo>
                  <a:pt x="115953" y="1335915"/>
                </a:lnTo>
                <a:close/>
              </a:path>
              <a:path w="520064" h="1377314">
                <a:moveTo>
                  <a:pt x="227447" y="937773"/>
                </a:moveTo>
                <a:lnTo>
                  <a:pt x="211838" y="889715"/>
                </a:lnTo>
                <a:lnTo>
                  <a:pt x="207334" y="873911"/>
                </a:lnTo>
                <a:lnTo>
                  <a:pt x="195427" y="838770"/>
                </a:lnTo>
                <a:lnTo>
                  <a:pt x="179261" y="797745"/>
                </a:lnTo>
                <a:lnTo>
                  <a:pt x="177135" y="792867"/>
                </a:lnTo>
                <a:lnTo>
                  <a:pt x="147172" y="725613"/>
                </a:lnTo>
                <a:lnTo>
                  <a:pt x="182560" y="725613"/>
                </a:lnTo>
                <a:lnTo>
                  <a:pt x="180620" y="730933"/>
                </a:lnTo>
                <a:lnTo>
                  <a:pt x="235252" y="816530"/>
                </a:lnTo>
                <a:lnTo>
                  <a:pt x="238597" y="865486"/>
                </a:lnTo>
                <a:lnTo>
                  <a:pt x="234137" y="918897"/>
                </a:lnTo>
                <a:lnTo>
                  <a:pt x="227447" y="937773"/>
                </a:lnTo>
                <a:close/>
              </a:path>
              <a:path w="520064" h="1377314">
                <a:moveTo>
                  <a:pt x="410298" y="1377032"/>
                </a:moveTo>
                <a:lnTo>
                  <a:pt x="397363" y="1326017"/>
                </a:lnTo>
                <a:lnTo>
                  <a:pt x="380429" y="1290566"/>
                </a:lnTo>
                <a:lnTo>
                  <a:pt x="336712" y="1239997"/>
                </a:lnTo>
                <a:lnTo>
                  <a:pt x="336712" y="1211512"/>
                </a:lnTo>
                <a:lnTo>
                  <a:pt x="420332" y="1244750"/>
                </a:lnTo>
                <a:lnTo>
                  <a:pt x="469289" y="1244750"/>
                </a:lnTo>
                <a:lnTo>
                  <a:pt x="467025" y="1267966"/>
                </a:lnTo>
                <a:lnTo>
                  <a:pt x="456266" y="1309638"/>
                </a:lnTo>
                <a:lnTo>
                  <a:pt x="435749" y="1352907"/>
                </a:lnTo>
                <a:lnTo>
                  <a:pt x="428316" y="1360977"/>
                </a:lnTo>
                <a:lnTo>
                  <a:pt x="410298" y="1377032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2055346" y="1357166"/>
            <a:ext cx="433070" cy="1339215"/>
          </a:xfrm>
          <a:custGeom>
            <a:rect l="l" t="t" r="r" b="b"/>
            <a:pathLst>
              <a:path w="433069" h="1339214">
                <a:moveTo>
                  <a:pt x="220758" y="336472"/>
                </a:moveTo>
                <a:lnTo>
                  <a:pt x="187310" y="336472"/>
                </a:lnTo>
                <a:lnTo>
                  <a:pt x="187170" y="232125"/>
                </a:lnTo>
                <a:lnTo>
                  <a:pt x="186055" y="63889"/>
                </a:lnTo>
                <a:lnTo>
                  <a:pt x="185080" y="0"/>
                </a:lnTo>
                <a:lnTo>
                  <a:pt x="238597" y="71177"/>
                </a:lnTo>
                <a:lnTo>
                  <a:pt x="220758" y="113915"/>
                </a:lnTo>
                <a:lnTo>
                  <a:pt x="220758" y="336472"/>
                </a:lnTo>
                <a:close/>
              </a:path>
              <a:path w="433069" h="1339214">
                <a:moveTo>
                  <a:pt x="0" y="864978"/>
                </a:moveTo>
                <a:lnTo>
                  <a:pt x="975" y="808164"/>
                </a:lnTo>
                <a:lnTo>
                  <a:pt x="2090" y="660222"/>
                </a:lnTo>
                <a:lnTo>
                  <a:pt x="2229" y="569094"/>
                </a:lnTo>
                <a:lnTo>
                  <a:pt x="2090" y="476852"/>
                </a:lnTo>
                <a:lnTo>
                  <a:pt x="975" y="320010"/>
                </a:lnTo>
                <a:lnTo>
                  <a:pt x="0" y="255409"/>
                </a:lnTo>
                <a:lnTo>
                  <a:pt x="33448" y="312001"/>
                </a:lnTo>
                <a:lnTo>
                  <a:pt x="187310" y="336472"/>
                </a:lnTo>
                <a:lnTo>
                  <a:pt x="220758" y="336472"/>
                </a:lnTo>
                <a:lnTo>
                  <a:pt x="220758" y="341792"/>
                </a:lnTo>
                <a:lnTo>
                  <a:pt x="248363" y="346182"/>
                </a:lnTo>
                <a:lnTo>
                  <a:pt x="33448" y="346182"/>
                </a:lnTo>
                <a:lnTo>
                  <a:pt x="33448" y="722179"/>
                </a:lnTo>
                <a:lnTo>
                  <a:pt x="187310" y="746650"/>
                </a:lnTo>
                <a:lnTo>
                  <a:pt x="220758" y="746650"/>
                </a:lnTo>
                <a:lnTo>
                  <a:pt x="220758" y="751969"/>
                </a:lnTo>
                <a:lnTo>
                  <a:pt x="248364" y="756360"/>
                </a:lnTo>
                <a:lnTo>
                  <a:pt x="33448" y="756360"/>
                </a:lnTo>
                <a:lnTo>
                  <a:pt x="33448" y="824723"/>
                </a:lnTo>
                <a:lnTo>
                  <a:pt x="0" y="864978"/>
                </a:lnTo>
                <a:close/>
              </a:path>
              <a:path w="433069" h="1339214">
                <a:moveTo>
                  <a:pt x="425703" y="366618"/>
                </a:moveTo>
                <a:lnTo>
                  <a:pt x="376849" y="366618"/>
                </a:lnTo>
                <a:lnTo>
                  <a:pt x="394688" y="301092"/>
                </a:lnTo>
                <a:lnTo>
                  <a:pt x="425703" y="366618"/>
                </a:lnTo>
                <a:close/>
              </a:path>
              <a:path w="433069" h="1339214">
                <a:moveTo>
                  <a:pt x="220758" y="746650"/>
                </a:moveTo>
                <a:lnTo>
                  <a:pt x="187310" y="746650"/>
                </a:lnTo>
                <a:lnTo>
                  <a:pt x="187310" y="370653"/>
                </a:lnTo>
                <a:lnTo>
                  <a:pt x="33448" y="346182"/>
                </a:lnTo>
                <a:lnTo>
                  <a:pt x="248363" y="346182"/>
                </a:lnTo>
                <a:lnTo>
                  <a:pt x="376849" y="366618"/>
                </a:lnTo>
                <a:lnTo>
                  <a:pt x="425703" y="366618"/>
                </a:lnTo>
                <a:lnTo>
                  <a:pt x="430132" y="375973"/>
                </a:lnTo>
                <a:lnTo>
                  <a:pt x="220758" y="375973"/>
                </a:lnTo>
                <a:lnTo>
                  <a:pt x="220758" y="746650"/>
                </a:lnTo>
                <a:close/>
              </a:path>
              <a:path w="433069" h="1339214">
                <a:moveTo>
                  <a:pt x="412690" y="777505"/>
                </a:moveTo>
                <a:lnTo>
                  <a:pt x="381309" y="777505"/>
                </a:lnTo>
                <a:lnTo>
                  <a:pt x="381309" y="401508"/>
                </a:lnTo>
                <a:lnTo>
                  <a:pt x="220758" y="375973"/>
                </a:lnTo>
                <a:lnTo>
                  <a:pt x="430132" y="375973"/>
                </a:lnTo>
                <a:lnTo>
                  <a:pt x="432597" y="381181"/>
                </a:lnTo>
                <a:lnTo>
                  <a:pt x="412528" y="423564"/>
                </a:lnTo>
                <a:lnTo>
                  <a:pt x="412544" y="756360"/>
                </a:lnTo>
                <a:lnTo>
                  <a:pt x="412690" y="777505"/>
                </a:lnTo>
                <a:close/>
              </a:path>
              <a:path w="433069" h="1339214">
                <a:moveTo>
                  <a:pt x="185080" y="1338774"/>
                </a:moveTo>
                <a:lnTo>
                  <a:pt x="186055" y="1254900"/>
                </a:lnTo>
                <a:lnTo>
                  <a:pt x="187170" y="975928"/>
                </a:lnTo>
                <a:lnTo>
                  <a:pt x="187310" y="780831"/>
                </a:lnTo>
                <a:lnTo>
                  <a:pt x="33448" y="756360"/>
                </a:lnTo>
                <a:lnTo>
                  <a:pt x="248364" y="756360"/>
                </a:lnTo>
                <a:lnTo>
                  <a:pt x="381309" y="777505"/>
                </a:lnTo>
                <a:lnTo>
                  <a:pt x="412690" y="777505"/>
                </a:lnTo>
                <a:lnTo>
                  <a:pt x="412750" y="786151"/>
                </a:lnTo>
                <a:lnTo>
                  <a:pt x="220758" y="786151"/>
                </a:lnTo>
                <a:lnTo>
                  <a:pt x="221156" y="1039082"/>
                </a:lnTo>
                <a:lnTo>
                  <a:pt x="222012" y="1233914"/>
                </a:lnTo>
                <a:lnTo>
                  <a:pt x="222988" y="1293531"/>
                </a:lnTo>
                <a:lnTo>
                  <a:pt x="185080" y="1338774"/>
                </a:lnTo>
                <a:close/>
              </a:path>
              <a:path w="433069" h="1339214">
                <a:moveTo>
                  <a:pt x="381309" y="914230"/>
                </a:moveTo>
                <a:lnTo>
                  <a:pt x="381309" y="811686"/>
                </a:lnTo>
                <a:lnTo>
                  <a:pt x="220758" y="786151"/>
                </a:lnTo>
                <a:lnTo>
                  <a:pt x="412750" y="786151"/>
                </a:lnTo>
                <a:lnTo>
                  <a:pt x="412802" y="793664"/>
                </a:lnTo>
                <a:lnTo>
                  <a:pt x="413550" y="837768"/>
                </a:lnTo>
                <a:lnTo>
                  <a:pt x="414758" y="885369"/>
                </a:lnTo>
                <a:lnTo>
                  <a:pt x="381309" y="914230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/>
          <p:nvPr/>
        </p:nvSpPr>
        <p:spPr>
          <a:xfrm>
            <a:off x="2577138" y="1469326"/>
            <a:ext cx="513080" cy="1319530"/>
          </a:xfrm>
          <a:custGeom>
            <a:rect l="l" t="t" r="r" b="b"/>
            <a:pathLst>
              <a:path w="513080" h="1319530">
                <a:moveTo>
                  <a:pt x="260896" y="262035"/>
                </a:moveTo>
                <a:lnTo>
                  <a:pt x="249746" y="203293"/>
                </a:lnTo>
                <a:lnTo>
                  <a:pt x="246471" y="168902"/>
                </a:lnTo>
                <a:lnTo>
                  <a:pt x="242220" y="132932"/>
                </a:lnTo>
                <a:lnTo>
                  <a:pt x="234416" y="84691"/>
                </a:lnTo>
                <a:lnTo>
                  <a:pt x="229130" y="58719"/>
                </a:lnTo>
                <a:lnTo>
                  <a:pt x="218528" y="10329"/>
                </a:lnTo>
                <a:lnTo>
                  <a:pt x="225218" y="0"/>
                </a:lnTo>
                <a:lnTo>
                  <a:pt x="248398" y="45924"/>
                </a:lnTo>
                <a:lnTo>
                  <a:pt x="263840" y="81626"/>
                </a:lnTo>
                <a:lnTo>
                  <a:pt x="285424" y="174785"/>
                </a:lnTo>
                <a:lnTo>
                  <a:pt x="284950" y="179571"/>
                </a:lnTo>
                <a:lnTo>
                  <a:pt x="276505" y="233184"/>
                </a:lnTo>
                <a:lnTo>
                  <a:pt x="260896" y="262035"/>
                </a:lnTo>
                <a:close/>
              </a:path>
              <a:path w="513080" h="1319530">
                <a:moveTo>
                  <a:pt x="495311" y="322815"/>
                </a:moveTo>
                <a:lnTo>
                  <a:pt x="428137" y="322815"/>
                </a:lnTo>
                <a:lnTo>
                  <a:pt x="463814" y="237339"/>
                </a:lnTo>
                <a:lnTo>
                  <a:pt x="495311" y="322815"/>
                </a:lnTo>
                <a:close/>
              </a:path>
              <a:path w="513080" h="1319530">
                <a:moveTo>
                  <a:pt x="33448" y="311314"/>
                </a:moveTo>
                <a:lnTo>
                  <a:pt x="13379" y="256850"/>
                </a:lnTo>
                <a:lnTo>
                  <a:pt x="299538" y="302362"/>
                </a:lnTo>
                <a:lnTo>
                  <a:pt x="67634" y="302362"/>
                </a:lnTo>
                <a:lnTo>
                  <a:pt x="47998" y="305510"/>
                </a:lnTo>
                <a:lnTo>
                  <a:pt x="33448" y="311314"/>
                </a:lnTo>
                <a:close/>
              </a:path>
              <a:path w="513080" h="1319530">
                <a:moveTo>
                  <a:pt x="2229" y="1269127"/>
                </a:moveTo>
                <a:lnTo>
                  <a:pt x="0" y="1251682"/>
                </a:lnTo>
                <a:lnTo>
                  <a:pt x="18281" y="1240196"/>
                </a:lnTo>
                <a:lnTo>
                  <a:pt x="52550" y="1214642"/>
                </a:lnTo>
                <a:lnTo>
                  <a:pt x="85580" y="1184290"/>
                </a:lnTo>
                <a:lnTo>
                  <a:pt x="117007" y="1149410"/>
                </a:lnTo>
                <a:lnTo>
                  <a:pt x="146832" y="1110002"/>
                </a:lnTo>
                <a:lnTo>
                  <a:pt x="175054" y="1066067"/>
                </a:lnTo>
                <a:lnTo>
                  <a:pt x="201673" y="1017605"/>
                </a:lnTo>
                <a:lnTo>
                  <a:pt x="226689" y="964614"/>
                </a:lnTo>
                <a:lnTo>
                  <a:pt x="238597" y="936421"/>
                </a:lnTo>
                <a:lnTo>
                  <a:pt x="230661" y="904071"/>
                </a:lnTo>
                <a:lnTo>
                  <a:pt x="215679" y="836708"/>
                </a:lnTo>
                <a:lnTo>
                  <a:pt x="201882" y="765794"/>
                </a:lnTo>
                <a:lnTo>
                  <a:pt x="189270" y="691331"/>
                </a:lnTo>
                <a:lnTo>
                  <a:pt x="177841" y="613317"/>
                </a:lnTo>
                <a:lnTo>
                  <a:pt x="167598" y="531753"/>
                </a:lnTo>
                <a:lnTo>
                  <a:pt x="158539" y="446639"/>
                </a:lnTo>
                <a:lnTo>
                  <a:pt x="151413" y="366398"/>
                </a:lnTo>
                <a:lnTo>
                  <a:pt x="147172" y="312310"/>
                </a:lnTo>
                <a:lnTo>
                  <a:pt x="86965" y="302735"/>
                </a:lnTo>
                <a:lnTo>
                  <a:pt x="67634" y="302362"/>
                </a:lnTo>
                <a:lnTo>
                  <a:pt x="299538" y="302362"/>
                </a:lnTo>
                <a:lnTo>
                  <a:pt x="375467" y="314438"/>
                </a:lnTo>
                <a:lnTo>
                  <a:pt x="160551" y="314438"/>
                </a:lnTo>
                <a:lnTo>
                  <a:pt x="165779" y="366851"/>
                </a:lnTo>
                <a:lnTo>
                  <a:pt x="173434" y="436590"/>
                </a:lnTo>
                <a:lnTo>
                  <a:pt x="183329" y="514004"/>
                </a:lnTo>
                <a:lnTo>
                  <a:pt x="194269" y="588201"/>
                </a:lnTo>
                <a:lnTo>
                  <a:pt x="206255" y="659183"/>
                </a:lnTo>
                <a:lnTo>
                  <a:pt x="219286" y="726948"/>
                </a:lnTo>
                <a:lnTo>
                  <a:pt x="233362" y="791497"/>
                </a:lnTo>
                <a:lnTo>
                  <a:pt x="248353" y="852303"/>
                </a:lnTo>
                <a:lnTo>
                  <a:pt x="256436" y="882289"/>
                </a:lnTo>
                <a:lnTo>
                  <a:pt x="294229" y="882289"/>
                </a:lnTo>
                <a:lnTo>
                  <a:pt x="284989" y="918386"/>
                </a:lnTo>
                <a:lnTo>
                  <a:pt x="276505" y="948147"/>
                </a:lnTo>
                <a:lnTo>
                  <a:pt x="287872" y="974901"/>
                </a:lnTo>
                <a:lnTo>
                  <a:pt x="295451" y="990531"/>
                </a:lnTo>
                <a:lnTo>
                  <a:pt x="256436" y="990531"/>
                </a:lnTo>
                <a:lnTo>
                  <a:pt x="215566" y="1069885"/>
                </a:lnTo>
                <a:lnTo>
                  <a:pt x="186578" y="1115834"/>
                </a:lnTo>
                <a:lnTo>
                  <a:pt x="156196" y="1156221"/>
                </a:lnTo>
                <a:lnTo>
                  <a:pt x="124420" y="1191045"/>
                </a:lnTo>
                <a:lnTo>
                  <a:pt x="91251" y="1220308"/>
                </a:lnTo>
                <a:lnTo>
                  <a:pt x="56687" y="1244007"/>
                </a:lnTo>
                <a:lnTo>
                  <a:pt x="20731" y="1262144"/>
                </a:lnTo>
                <a:lnTo>
                  <a:pt x="2229" y="1269127"/>
                </a:lnTo>
                <a:close/>
              </a:path>
              <a:path w="513080" h="1319530">
                <a:moveTo>
                  <a:pt x="294229" y="882289"/>
                </a:moveTo>
                <a:lnTo>
                  <a:pt x="256436" y="882289"/>
                </a:lnTo>
                <a:lnTo>
                  <a:pt x="263733" y="854462"/>
                </a:lnTo>
                <a:lnTo>
                  <a:pt x="277001" y="798438"/>
                </a:lnTo>
                <a:lnTo>
                  <a:pt x="289405" y="738100"/>
                </a:lnTo>
                <a:lnTo>
                  <a:pt x="300763" y="674214"/>
                </a:lnTo>
                <a:lnTo>
                  <a:pt x="311077" y="606779"/>
                </a:lnTo>
                <a:lnTo>
                  <a:pt x="320344" y="535796"/>
                </a:lnTo>
                <a:lnTo>
                  <a:pt x="328567" y="461263"/>
                </a:lnTo>
                <a:lnTo>
                  <a:pt x="334605" y="395581"/>
                </a:lnTo>
                <a:lnTo>
                  <a:pt x="338941" y="342811"/>
                </a:lnTo>
                <a:lnTo>
                  <a:pt x="160551" y="314438"/>
                </a:lnTo>
                <a:lnTo>
                  <a:pt x="375467" y="314438"/>
                </a:lnTo>
                <a:lnTo>
                  <a:pt x="428137" y="322815"/>
                </a:lnTo>
                <a:lnTo>
                  <a:pt x="495311" y="322815"/>
                </a:lnTo>
                <a:lnTo>
                  <a:pt x="504770" y="348485"/>
                </a:lnTo>
                <a:lnTo>
                  <a:pt x="374620" y="348485"/>
                </a:lnTo>
                <a:lnTo>
                  <a:pt x="370147" y="400790"/>
                </a:lnTo>
                <a:lnTo>
                  <a:pt x="362338" y="480988"/>
                </a:lnTo>
                <a:lnTo>
                  <a:pt x="352582" y="564178"/>
                </a:lnTo>
                <a:lnTo>
                  <a:pt x="341572" y="643252"/>
                </a:lnTo>
                <a:lnTo>
                  <a:pt x="329308" y="718210"/>
                </a:lnTo>
                <a:lnTo>
                  <a:pt x="315789" y="789051"/>
                </a:lnTo>
                <a:lnTo>
                  <a:pt x="301016" y="855777"/>
                </a:lnTo>
                <a:lnTo>
                  <a:pt x="294229" y="882289"/>
                </a:lnTo>
                <a:close/>
              </a:path>
              <a:path w="513080" h="1319530">
                <a:moveTo>
                  <a:pt x="512872" y="370474"/>
                </a:moveTo>
                <a:lnTo>
                  <a:pt x="374620" y="348485"/>
                </a:lnTo>
                <a:lnTo>
                  <a:pt x="504770" y="348485"/>
                </a:lnTo>
                <a:lnTo>
                  <a:pt x="512872" y="370474"/>
                </a:lnTo>
                <a:close/>
              </a:path>
              <a:path w="513080" h="1319530">
                <a:moveTo>
                  <a:pt x="461585" y="1319398"/>
                </a:moveTo>
                <a:lnTo>
                  <a:pt x="412928" y="1270001"/>
                </a:lnTo>
                <a:lnTo>
                  <a:pt x="383104" y="1233924"/>
                </a:lnTo>
                <a:lnTo>
                  <a:pt x="355369" y="1195332"/>
                </a:lnTo>
                <a:lnTo>
                  <a:pt x="329726" y="1154223"/>
                </a:lnTo>
                <a:lnTo>
                  <a:pt x="306172" y="1110599"/>
                </a:lnTo>
                <a:lnTo>
                  <a:pt x="284710" y="1064459"/>
                </a:lnTo>
                <a:lnTo>
                  <a:pt x="265338" y="1015802"/>
                </a:lnTo>
                <a:lnTo>
                  <a:pt x="256436" y="990531"/>
                </a:lnTo>
                <a:lnTo>
                  <a:pt x="295451" y="990531"/>
                </a:lnTo>
                <a:lnTo>
                  <a:pt x="311913" y="1024478"/>
                </a:lnTo>
                <a:lnTo>
                  <a:pt x="337696" y="1068814"/>
                </a:lnTo>
                <a:lnTo>
                  <a:pt x="365221" y="1107907"/>
                </a:lnTo>
                <a:lnTo>
                  <a:pt x="394488" y="1141758"/>
                </a:lnTo>
                <a:lnTo>
                  <a:pt x="425497" y="1170368"/>
                </a:lnTo>
                <a:lnTo>
                  <a:pt x="458249" y="1193736"/>
                </a:lnTo>
                <a:lnTo>
                  <a:pt x="510642" y="1218959"/>
                </a:lnTo>
                <a:lnTo>
                  <a:pt x="510642" y="1241747"/>
                </a:lnTo>
                <a:lnTo>
                  <a:pt x="474267" y="1271412"/>
                </a:lnTo>
                <a:lnTo>
                  <a:pt x="465856" y="1294437"/>
                </a:lnTo>
                <a:lnTo>
                  <a:pt x="461585" y="1319398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/>
          <p:nvPr/>
        </p:nvSpPr>
        <p:spPr>
          <a:xfrm>
            <a:off x="3168056" y="1541608"/>
            <a:ext cx="481965" cy="1347470"/>
          </a:xfrm>
          <a:custGeom>
            <a:rect l="l" t="t" r="r" b="b"/>
            <a:pathLst>
              <a:path w="481964" h="1347470">
                <a:moveTo>
                  <a:pt x="245286" y="241376"/>
                </a:moveTo>
                <a:lnTo>
                  <a:pt x="229677" y="181924"/>
                </a:lnTo>
                <a:lnTo>
                  <a:pt x="225505" y="153577"/>
                </a:lnTo>
                <a:lnTo>
                  <a:pt x="220166" y="123264"/>
                </a:lnTo>
                <a:lnTo>
                  <a:pt x="210689" y="81878"/>
                </a:lnTo>
                <a:lnTo>
                  <a:pt x="207037" y="68716"/>
                </a:lnTo>
                <a:lnTo>
                  <a:pt x="191769" y="16381"/>
                </a:lnTo>
                <a:lnTo>
                  <a:pt x="196229" y="0"/>
                </a:lnTo>
                <a:lnTo>
                  <a:pt x="249305" y="79938"/>
                </a:lnTo>
                <a:lnTo>
                  <a:pt x="263661" y="117909"/>
                </a:lnTo>
                <a:lnTo>
                  <a:pt x="266470" y="139352"/>
                </a:lnTo>
                <a:lnTo>
                  <a:pt x="262616" y="192532"/>
                </a:lnTo>
                <a:lnTo>
                  <a:pt x="257551" y="217690"/>
                </a:lnTo>
                <a:lnTo>
                  <a:pt x="245286" y="241376"/>
                </a:lnTo>
                <a:close/>
              </a:path>
              <a:path w="481964" h="1347470">
                <a:moveTo>
                  <a:pt x="464615" y="289698"/>
                </a:moveTo>
                <a:lnTo>
                  <a:pt x="405838" y="289698"/>
                </a:lnTo>
                <a:lnTo>
                  <a:pt x="437056" y="214907"/>
                </a:lnTo>
                <a:lnTo>
                  <a:pt x="464615" y="289698"/>
                </a:lnTo>
                <a:close/>
              </a:path>
              <a:path w="481964" h="1347470">
                <a:moveTo>
                  <a:pt x="20068" y="279615"/>
                </a:moveTo>
                <a:lnTo>
                  <a:pt x="0" y="225151"/>
                </a:lnTo>
                <a:lnTo>
                  <a:pt x="277351" y="269263"/>
                </a:lnTo>
                <a:lnTo>
                  <a:pt x="62436" y="269263"/>
                </a:lnTo>
                <a:lnTo>
                  <a:pt x="40671" y="270871"/>
                </a:lnTo>
                <a:lnTo>
                  <a:pt x="32774" y="272800"/>
                </a:lnTo>
                <a:lnTo>
                  <a:pt x="20068" y="279615"/>
                </a:lnTo>
                <a:close/>
              </a:path>
              <a:path w="481964" h="1347470">
                <a:moveTo>
                  <a:pt x="481654" y="335938"/>
                </a:moveTo>
                <a:lnTo>
                  <a:pt x="62436" y="269263"/>
                </a:lnTo>
                <a:lnTo>
                  <a:pt x="277351" y="269263"/>
                </a:lnTo>
                <a:lnTo>
                  <a:pt x="405838" y="289698"/>
                </a:lnTo>
                <a:lnTo>
                  <a:pt x="464615" y="289698"/>
                </a:lnTo>
                <a:lnTo>
                  <a:pt x="481654" y="335938"/>
                </a:lnTo>
                <a:close/>
              </a:path>
              <a:path w="481964" h="1347470">
                <a:moveTo>
                  <a:pt x="399949" y="478805"/>
                </a:moveTo>
                <a:lnTo>
                  <a:pt x="341171" y="478805"/>
                </a:lnTo>
                <a:lnTo>
                  <a:pt x="372390" y="404014"/>
                </a:lnTo>
                <a:lnTo>
                  <a:pt x="399949" y="478805"/>
                </a:lnTo>
                <a:close/>
              </a:path>
              <a:path w="481964" h="1347470">
                <a:moveTo>
                  <a:pt x="95884" y="491066"/>
                </a:moveTo>
                <a:lnTo>
                  <a:pt x="75816" y="436601"/>
                </a:lnTo>
                <a:lnTo>
                  <a:pt x="341171" y="478805"/>
                </a:lnTo>
                <a:lnTo>
                  <a:pt x="399949" y="478805"/>
                </a:lnTo>
                <a:lnTo>
                  <a:pt x="400652" y="480713"/>
                </a:lnTo>
                <a:lnTo>
                  <a:pt x="138252" y="480713"/>
                </a:lnTo>
                <a:lnTo>
                  <a:pt x="120404" y="481701"/>
                </a:lnTo>
                <a:lnTo>
                  <a:pt x="111550" y="483865"/>
                </a:lnTo>
                <a:lnTo>
                  <a:pt x="95884" y="491066"/>
                </a:lnTo>
                <a:close/>
              </a:path>
              <a:path w="481964" h="1347470">
                <a:moveTo>
                  <a:pt x="416987" y="525045"/>
                </a:moveTo>
                <a:lnTo>
                  <a:pt x="138252" y="480713"/>
                </a:lnTo>
                <a:lnTo>
                  <a:pt x="400652" y="480713"/>
                </a:lnTo>
                <a:lnTo>
                  <a:pt x="416987" y="525045"/>
                </a:lnTo>
                <a:close/>
              </a:path>
              <a:path w="481964" h="1347470">
                <a:moveTo>
                  <a:pt x="404670" y="702404"/>
                </a:moveTo>
                <a:lnTo>
                  <a:pt x="350091" y="702404"/>
                </a:lnTo>
                <a:lnTo>
                  <a:pt x="379079" y="632954"/>
                </a:lnTo>
                <a:lnTo>
                  <a:pt x="404670" y="702404"/>
                </a:lnTo>
                <a:close/>
              </a:path>
              <a:path w="481964" h="1347470">
                <a:moveTo>
                  <a:pt x="91425" y="712536"/>
                </a:moveTo>
                <a:lnTo>
                  <a:pt x="73586" y="658426"/>
                </a:lnTo>
                <a:lnTo>
                  <a:pt x="350091" y="702404"/>
                </a:lnTo>
                <a:lnTo>
                  <a:pt x="404670" y="702404"/>
                </a:lnTo>
                <a:lnTo>
                  <a:pt x="404720" y="702538"/>
                </a:lnTo>
                <a:lnTo>
                  <a:pt x="136022" y="702538"/>
                </a:lnTo>
                <a:lnTo>
                  <a:pt x="116388" y="703415"/>
                </a:lnTo>
                <a:lnTo>
                  <a:pt x="105648" y="705822"/>
                </a:lnTo>
                <a:lnTo>
                  <a:pt x="91425" y="712536"/>
                </a:lnTo>
                <a:close/>
              </a:path>
              <a:path w="481964" h="1347470">
                <a:moveTo>
                  <a:pt x="421447" y="747934"/>
                </a:moveTo>
                <a:lnTo>
                  <a:pt x="136022" y="702538"/>
                </a:lnTo>
                <a:lnTo>
                  <a:pt x="404720" y="702538"/>
                </a:lnTo>
                <a:lnTo>
                  <a:pt x="421447" y="747934"/>
                </a:lnTo>
                <a:close/>
              </a:path>
              <a:path w="481964" h="1347470">
                <a:moveTo>
                  <a:pt x="91425" y="1310712"/>
                </a:moveTo>
                <a:lnTo>
                  <a:pt x="92400" y="1271700"/>
                </a:lnTo>
                <a:lnTo>
                  <a:pt x="93128" y="1189944"/>
                </a:lnTo>
                <a:lnTo>
                  <a:pt x="93655" y="1060402"/>
                </a:lnTo>
                <a:lnTo>
                  <a:pt x="93233" y="941425"/>
                </a:lnTo>
                <a:lnTo>
                  <a:pt x="92400" y="845500"/>
                </a:lnTo>
                <a:lnTo>
                  <a:pt x="91425" y="803686"/>
                </a:lnTo>
                <a:lnTo>
                  <a:pt x="127103" y="860633"/>
                </a:lnTo>
                <a:lnTo>
                  <a:pt x="342019" y="894815"/>
                </a:lnTo>
                <a:lnTo>
                  <a:pt x="127103" y="894815"/>
                </a:lnTo>
                <a:lnTo>
                  <a:pt x="127103" y="1162569"/>
                </a:lnTo>
                <a:lnTo>
                  <a:pt x="342019" y="1196751"/>
                </a:lnTo>
                <a:lnTo>
                  <a:pt x="127103" y="1196751"/>
                </a:lnTo>
                <a:lnTo>
                  <a:pt x="127103" y="1287902"/>
                </a:lnTo>
                <a:lnTo>
                  <a:pt x="91425" y="1310712"/>
                </a:lnTo>
                <a:close/>
              </a:path>
              <a:path w="481964" h="1347470">
                <a:moveTo>
                  <a:pt x="396453" y="896453"/>
                </a:moveTo>
                <a:lnTo>
                  <a:pt x="352321" y="896453"/>
                </a:lnTo>
                <a:lnTo>
                  <a:pt x="372390" y="842676"/>
                </a:lnTo>
                <a:lnTo>
                  <a:pt x="396453" y="896453"/>
                </a:lnTo>
                <a:close/>
              </a:path>
              <a:path w="481964" h="1347470">
                <a:moveTo>
                  <a:pt x="388845" y="1198744"/>
                </a:moveTo>
                <a:lnTo>
                  <a:pt x="354550" y="1198744"/>
                </a:lnTo>
                <a:lnTo>
                  <a:pt x="354550" y="930989"/>
                </a:lnTo>
                <a:lnTo>
                  <a:pt x="127103" y="894815"/>
                </a:lnTo>
                <a:lnTo>
                  <a:pt x="342019" y="894815"/>
                </a:lnTo>
                <a:lnTo>
                  <a:pt x="352321" y="896453"/>
                </a:lnTo>
                <a:lnTo>
                  <a:pt x="396453" y="896453"/>
                </a:lnTo>
                <a:lnTo>
                  <a:pt x="408068" y="922410"/>
                </a:lnTo>
                <a:lnTo>
                  <a:pt x="387999" y="953400"/>
                </a:lnTo>
                <a:lnTo>
                  <a:pt x="388291" y="1107978"/>
                </a:lnTo>
                <a:lnTo>
                  <a:pt x="388845" y="1198744"/>
                </a:lnTo>
                <a:close/>
              </a:path>
              <a:path w="481964" h="1347470">
                <a:moveTo>
                  <a:pt x="354550" y="1346864"/>
                </a:moveTo>
                <a:lnTo>
                  <a:pt x="354550" y="1232926"/>
                </a:lnTo>
                <a:lnTo>
                  <a:pt x="127103" y="1196751"/>
                </a:lnTo>
                <a:lnTo>
                  <a:pt x="342019" y="1196751"/>
                </a:lnTo>
                <a:lnTo>
                  <a:pt x="354550" y="1198744"/>
                </a:lnTo>
                <a:lnTo>
                  <a:pt x="388845" y="1198744"/>
                </a:lnTo>
                <a:lnTo>
                  <a:pt x="389253" y="1265505"/>
                </a:lnTo>
                <a:lnTo>
                  <a:pt x="390228" y="1318357"/>
                </a:lnTo>
                <a:lnTo>
                  <a:pt x="354550" y="1346864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3718837" y="1650909"/>
            <a:ext cx="513080" cy="1319530"/>
          </a:xfrm>
          <a:custGeom>
            <a:rect l="l" t="t" r="r" b="b"/>
            <a:pathLst>
              <a:path w="513079" h="1319530">
                <a:moveTo>
                  <a:pt x="260896" y="262035"/>
                </a:moveTo>
                <a:lnTo>
                  <a:pt x="249746" y="203293"/>
                </a:lnTo>
                <a:lnTo>
                  <a:pt x="246464" y="168841"/>
                </a:lnTo>
                <a:lnTo>
                  <a:pt x="242220" y="132932"/>
                </a:lnTo>
                <a:lnTo>
                  <a:pt x="234416" y="84691"/>
                </a:lnTo>
                <a:lnTo>
                  <a:pt x="229134" y="58737"/>
                </a:lnTo>
                <a:lnTo>
                  <a:pt x="218528" y="10329"/>
                </a:lnTo>
                <a:lnTo>
                  <a:pt x="225218" y="0"/>
                </a:lnTo>
                <a:lnTo>
                  <a:pt x="248410" y="45951"/>
                </a:lnTo>
                <a:lnTo>
                  <a:pt x="263879" y="81727"/>
                </a:lnTo>
                <a:lnTo>
                  <a:pt x="285424" y="174786"/>
                </a:lnTo>
                <a:lnTo>
                  <a:pt x="284943" y="179639"/>
                </a:lnTo>
                <a:lnTo>
                  <a:pt x="276505" y="233184"/>
                </a:lnTo>
                <a:lnTo>
                  <a:pt x="260896" y="262035"/>
                </a:lnTo>
                <a:close/>
              </a:path>
              <a:path w="513079" h="1319530">
                <a:moveTo>
                  <a:pt x="495311" y="322815"/>
                </a:moveTo>
                <a:lnTo>
                  <a:pt x="428137" y="322815"/>
                </a:lnTo>
                <a:lnTo>
                  <a:pt x="463815" y="237339"/>
                </a:lnTo>
                <a:lnTo>
                  <a:pt x="495311" y="322815"/>
                </a:lnTo>
                <a:close/>
              </a:path>
              <a:path w="513079" h="1319530">
                <a:moveTo>
                  <a:pt x="33448" y="311314"/>
                </a:moveTo>
                <a:lnTo>
                  <a:pt x="13379" y="256850"/>
                </a:lnTo>
                <a:lnTo>
                  <a:pt x="299518" y="302359"/>
                </a:lnTo>
                <a:lnTo>
                  <a:pt x="67652" y="302359"/>
                </a:lnTo>
                <a:lnTo>
                  <a:pt x="47995" y="305511"/>
                </a:lnTo>
                <a:lnTo>
                  <a:pt x="33448" y="311314"/>
                </a:lnTo>
                <a:close/>
              </a:path>
              <a:path w="513079" h="1319530">
                <a:moveTo>
                  <a:pt x="2229" y="1269127"/>
                </a:moveTo>
                <a:lnTo>
                  <a:pt x="0" y="1251682"/>
                </a:lnTo>
                <a:lnTo>
                  <a:pt x="18281" y="1240196"/>
                </a:lnTo>
                <a:lnTo>
                  <a:pt x="52550" y="1214642"/>
                </a:lnTo>
                <a:lnTo>
                  <a:pt x="85580" y="1184290"/>
                </a:lnTo>
                <a:lnTo>
                  <a:pt x="117007" y="1149410"/>
                </a:lnTo>
                <a:lnTo>
                  <a:pt x="146832" y="1110003"/>
                </a:lnTo>
                <a:lnTo>
                  <a:pt x="175054" y="1066067"/>
                </a:lnTo>
                <a:lnTo>
                  <a:pt x="201673" y="1017605"/>
                </a:lnTo>
                <a:lnTo>
                  <a:pt x="226690" y="964614"/>
                </a:lnTo>
                <a:lnTo>
                  <a:pt x="238597" y="936421"/>
                </a:lnTo>
                <a:lnTo>
                  <a:pt x="230661" y="904071"/>
                </a:lnTo>
                <a:lnTo>
                  <a:pt x="215679" y="836708"/>
                </a:lnTo>
                <a:lnTo>
                  <a:pt x="201882" y="765794"/>
                </a:lnTo>
                <a:lnTo>
                  <a:pt x="189269" y="691331"/>
                </a:lnTo>
                <a:lnTo>
                  <a:pt x="177841" y="613317"/>
                </a:lnTo>
                <a:lnTo>
                  <a:pt x="167598" y="531753"/>
                </a:lnTo>
                <a:lnTo>
                  <a:pt x="158539" y="446639"/>
                </a:lnTo>
                <a:lnTo>
                  <a:pt x="151414" y="366406"/>
                </a:lnTo>
                <a:lnTo>
                  <a:pt x="147172" y="312310"/>
                </a:lnTo>
                <a:lnTo>
                  <a:pt x="86965" y="302735"/>
                </a:lnTo>
                <a:lnTo>
                  <a:pt x="67652" y="302359"/>
                </a:lnTo>
                <a:lnTo>
                  <a:pt x="299518" y="302359"/>
                </a:lnTo>
                <a:lnTo>
                  <a:pt x="375466" y="314438"/>
                </a:lnTo>
                <a:lnTo>
                  <a:pt x="160551" y="314438"/>
                </a:lnTo>
                <a:lnTo>
                  <a:pt x="165776" y="366827"/>
                </a:lnTo>
                <a:lnTo>
                  <a:pt x="173433" y="436590"/>
                </a:lnTo>
                <a:lnTo>
                  <a:pt x="183329" y="514004"/>
                </a:lnTo>
                <a:lnTo>
                  <a:pt x="194269" y="588201"/>
                </a:lnTo>
                <a:lnTo>
                  <a:pt x="206255" y="659183"/>
                </a:lnTo>
                <a:lnTo>
                  <a:pt x="219286" y="726948"/>
                </a:lnTo>
                <a:lnTo>
                  <a:pt x="233362" y="791497"/>
                </a:lnTo>
                <a:lnTo>
                  <a:pt x="248365" y="852347"/>
                </a:lnTo>
                <a:lnTo>
                  <a:pt x="256436" y="882289"/>
                </a:lnTo>
                <a:lnTo>
                  <a:pt x="294229" y="882289"/>
                </a:lnTo>
                <a:lnTo>
                  <a:pt x="284989" y="918386"/>
                </a:lnTo>
                <a:lnTo>
                  <a:pt x="276505" y="948147"/>
                </a:lnTo>
                <a:lnTo>
                  <a:pt x="287871" y="974901"/>
                </a:lnTo>
                <a:lnTo>
                  <a:pt x="295450" y="990531"/>
                </a:lnTo>
                <a:lnTo>
                  <a:pt x="256436" y="990531"/>
                </a:lnTo>
                <a:lnTo>
                  <a:pt x="215566" y="1069885"/>
                </a:lnTo>
                <a:lnTo>
                  <a:pt x="186578" y="1115834"/>
                </a:lnTo>
                <a:lnTo>
                  <a:pt x="156196" y="1156221"/>
                </a:lnTo>
                <a:lnTo>
                  <a:pt x="124420" y="1191045"/>
                </a:lnTo>
                <a:lnTo>
                  <a:pt x="91251" y="1220308"/>
                </a:lnTo>
                <a:lnTo>
                  <a:pt x="56687" y="1244007"/>
                </a:lnTo>
                <a:lnTo>
                  <a:pt x="20730" y="1262144"/>
                </a:lnTo>
                <a:lnTo>
                  <a:pt x="2229" y="1269127"/>
                </a:lnTo>
                <a:close/>
              </a:path>
              <a:path w="513079" h="1319530">
                <a:moveTo>
                  <a:pt x="294229" y="882289"/>
                </a:moveTo>
                <a:lnTo>
                  <a:pt x="256436" y="882289"/>
                </a:lnTo>
                <a:lnTo>
                  <a:pt x="263723" y="854505"/>
                </a:lnTo>
                <a:lnTo>
                  <a:pt x="277001" y="798438"/>
                </a:lnTo>
                <a:lnTo>
                  <a:pt x="289405" y="738100"/>
                </a:lnTo>
                <a:lnTo>
                  <a:pt x="300764" y="674214"/>
                </a:lnTo>
                <a:lnTo>
                  <a:pt x="311077" y="606779"/>
                </a:lnTo>
                <a:lnTo>
                  <a:pt x="320345" y="535796"/>
                </a:lnTo>
                <a:lnTo>
                  <a:pt x="328567" y="461264"/>
                </a:lnTo>
                <a:lnTo>
                  <a:pt x="334604" y="395587"/>
                </a:lnTo>
                <a:lnTo>
                  <a:pt x="338941" y="342811"/>
                </a:lnTo>
                <a:lnTo>
                  <a:pt x="160551" y="314438"/>
                </a:lnTo>
                <a:lnTo>
                  <a:pt x="375466" y="314438"/>
                </a:lnTo>
                <a:lnTo>
                  <a:pt x="428137" y="322815"/>
                </a:lnTo>
                <a:lnTo>
                  <a:pt x="495311" y="322815"/>
                </a:lnTo>
                <a:lnTo>
                  <a:pt x="504769" y="348485"/>
                </a:lnTo>
                <a:lnTo>
                  <a:pt x="374619" y="348485"/>
                </a:lnTo>
                <a:lnTo>
                  <a:pt x="370146" y="400803"/>
                </a:lnTo>
                <a:lnTo>
                  <a:pt x="362338" y="480988"/>
                </a:lnTo>
                <a:lnTo>
                  <a:pt x="352582" y="564178"/>
                </a:lnTo>
                <a:lnTo>
                  <a:pt x="341572" y="643252"/>
                </a:lnTo>
                <a:lnTo>
                  <a:pt x="329308" y="718210"/>
                </a:lnTo>
                <a:lnTo>
                  <a:pt x="315789" y="789051"/>
                </a:lnTo>
                <a:lnTo>
                  <a:pt x="301016" y="855777"/>
                </a:lnTo>
                <a:lnTo>
                  <a:pt x="294229" y="882289"/>
                </a:lnTo>
                <a:close/>
              </a:path>
              <a:path w="513079" h="1319530">
                <a:moveTo>
                  <a:pt x="512872" y="370474"/>
                </a:moveTo>
                <a:lnTo>
                  <a:pt x="374619" y="348485"/>
                </a:lnTo>
                <a:lnTo>
                  <a:pt x="504769" y="348485"/>
                </a:lnTo>
                <a:lnTo>
                  <a:pt x="512872" y="370474"/>
                </a:lnTo>
                <a:close/>
              </a:path>
              <a:path w="513079" h="1319530">
                <a:moveTo>
                  <a:pt x="461585" y="1319398"/>
                </a:moveTo>
                <a:lnTo>
                  <a:pt x="412928" y="1270001"/>
                </a:lnTo>
                <a:lnTo>
                  <a:pt x="383104" y="1233924"/>
                </a:lnTo>
                <a:lnTo>
                  <a:pt x="355369" y="1195332"/>
                </a:lnTo>
                <a:lnTo>
                  <a:pt x="329726" y="1154224"/>
                </a:lnTo>
                <a:lnTo>
                  <a:pt x="306173" y="1110599"/>
                </a:lnTo>
                <a:lnTo>
                  <a:pt x="284710" y="1064459"/>
                </a:lnTo>
                <a:lnTo>
                  <a:pt x="265338" y="1015802"/>
                </a:lnTo>
                <a:lnTo>
                  <a:pt x="256436" y="990531"/>
                </a:lnTo>
                <a:lnTo>
                  <a:pt x="295450" y="990531"/>
                </a:lnTo>
                <a:lnTo>
                  <a:pt x="311913" y="1024478"/>
                </a:lnTo>
                <a:lnTo>
                  <a:pt x="337696" y="1068814"/>
                </a:lnTo>
                <a:lnTo>
                  <a:pt x="365221" y="1107907"/>
                </a:lnTo>
                <a:lnTo>
                  <a:pt x="394488" y="1141758"/>
                </a:lnTo>
                <a:lnTo>
                  <a:pt x="425497" y="1170368"/>
                </a:lnTo>
                <a:lnTo>
                  <a:pt x="458249" y="1193736"/>
                </a:lnTo>
                <a:lnTo>
                  <a:pt x="510642" y="1218960"/>
                </a:lnTo>
                <a:lnTo>
                  <a:pt x="510642" y="1241747"/>
                </a:lnTo>
                <a:lnTo>
                  <a:pt x="474267" y="1271412"/>
                </a:lnTo>
                <a:lnTo>
                  <a:pt x="465849" y="1294462"/>
                </a:lnTo>
                <a:lnTo>
                  <a:pt x="461585" y="1319398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4332054" y="1632422"/>
            <a:ext cx="457200" cy="1344295"/>
          </a:xfrm>
          <a:custGeom>
            <a:rect l="l" t="t" r="r" b="b"/>
            <a:pathLst>
              <a:path w="457200" h="1344295">
                <a:moveTo>
                  <a:pt x="189539" y="636213"/>
                </a:moveTo>
                <a:lnTo>
                  <a:pt x="182850" y="625883"/>
                </a:lnTo>
                <a:lnTo>
                  <a:pt x="195824" y="571881"/>
                </a:lnTo>
                <a:lnTo>
                  <a:pt x="214522" y="489728"/>
                </a:lnTo>
                <a:lnTo>
                  <a:pt x="231802" y="405799"/>
                </a:lnTo>
                <a:lnTo>
                  <a:pt x="246061" y="327071"/>
                </a:lnTo>
                <a:lnTo>
                  <a:pt x="258378" y="246230"/>
                </a:lnTo>
                <a:lnTo>
                  <a:pt x="267132" y="180937"/>
                </a:lnTo>
                <a:lnTo>
                  <a:pt x="275495" y="108396"/>
                </a:lnTo>
                <a:lnTo>
                  <a:pt x="282010" y="40774"/>
                </a:lnTo>
                <a:lnTo>
                  <a:pt x="285424" y="0"/>
                </a:lnTo>
                <a:lnTo>
                  <a:pt x="334482" y="66257"/>
                </a:lnTo>
                <a:lnTo>
                  <a:pt x="329708" y="76897"/>
                </a:lnTo>
                <a:lnTo>
                  <a:pt x="318280" y="115032"/>
                </a:lnTo>
                <a:lnTo>
                  <a:pt x="312197" y="141488"/>
                </a:lnTo>
                <a:lnTo>
                  <a:pt x="278734" y="308697"/>
                </a:lnTo>
                <a:lnTo>
                  <a:pt x="454523" y="308697"/>
                </a:lnTo>
                <a:lnTo>
                  <a:pt x="447850" y="323018"/>
                </a:lnTo>
                <a:lnTo>
                  <a:pt x="403608" y="323018"/>
                </a:lnTo>
                <a:lnTo>
                  <a:pt x="274275" y="343588"/>
                </a:lnTo>
                <a:lnTo>
                  <a:pt x="263211" y="389396"/>
                </a:lnTo>
                <a:lnTo>
                  <a:pt x="243544" y="465173"/>
                </a:lnTo>
                <a:lnTo>
                  <a:pt x="222361" y="538329"/>
                </a:lnTo>
                <a:lnTo>
                  <a:pt x="200619" y="605165"/>
                </a:lnTo>
                <a:lnTo>
                  <a:pt x="189539" y="636213"/>
                </a:lnTo>
                <a:close/>
              </a:path>
              <a:path w="457200" h="1344295">
                <a:moveTo>
                  <a:pt x="197524" y="330618"/>
                </a:moveTo>
                <a:lnTo>
                  <a:pt x="33448" y="330618"/>
                </a:lnTo>
                <a:lnTo>
                  <a:pt x="55747" y="327071"/>
                </a:lnTo>
                <a:lnTo>
                  <a:pt x="64577" y="243367"/>
                </a:lnTo>
                <a:lnTo>
                  <a:pt x="69648" y="192407"/>
                </a:lnTo>
                <a:lnTo>
                  <a:pt x="75781" y="117372"/>
                </a:lnTo>
                <a:lnTo>
                  <a:pt x="79404" y="54130"/>
                </a:lnTo>
                <a:lnTo>
                  <a:pt x="80275" y="26931"/>
                </a:lnTo>
                <a:lnTo>
                  <a:pt x="129333" y="87491"/>
                </a:lnTo>
                <a:lnTo>
                  <a:pt x="110413" y="135898"/>
                </a:lnTo>
                <a:lnTo>
                  <a:pt x="97280" y="187695"/>
                </a:lnTo>
                <a:lnTo>
                  <a:pt x="69126" y="324943"/>
                </a:lnTo>
                <a:lnTo>
                  <a:pt x="195155" y="324943"/>
                </a:lnTo>
                <a:lnTo>
                  <a:pt x="197524" y="330618"/>
                </a:lnTo>
                <a:close/>
              </a:path>
              <a:path w="457200" h="1344295">
                <a:moveTo>
                  <a:pt x="454523" y="308697"/>
                </a:moveTo>
                <a:lnTo>
                  <a:pt x="278734" y="308697"/>
                </a:lnTo>
                <a:lnTo>
                  <a:pt x="399148" y="289546"/>
                </a:lnTo>
                <a:lnTo>
                  <a:pt x="423677" y="222978"/>
                </a:lnTo>
                <a:lnTo>
                  <a:pt x="457125" y="303112"/>
                </a:lnTo>
                <a:lnTo>
                  <a:pt x="454523" y="308697"/>
                </a:lnTo>
                <a:close/>
              </a:path>
              <a:path w="457200" h="1344295">
                <a:moveTo>
                  <a:pt x="195155" y="324943"/>
                </a:moveTo>
                <a:lnTo>
                  <a:pt x="69126" y="324943"/>
                </a:lnTo>
                <a:lnTo>
                  <a:pt x="142712" y="313240"/>
                </a:lnTo>
                <a:lnTo>
                  <a:pt x="165011" y="252724"/>
                </a:lnTo>
                <a:lnTo>
                  <a:pt x="195155" y="324943"/>
                </a:lnTo>
                <a:close/>
              </a:path>
              <a:path w="457200" h="1344295">
                <a:moveTo>
                  <a:pt x="0" y="1344292"/>
                </a:moveTo>
                <a:lnTo>
                  <a:pt x="939" y="1215392"/>
                </a:lnTo>
                <a:lnTo>
                  <a:pt x="2046" y="954577"/>
                </a:lnTo>
                <a:lnTo>
                  <a:pt x="2160" y="745496"/>
                </a:lnTo>
                <a:lnTo>
                  <a:pt x="2035" y="666006"/>
                </a:lnTo>
                <a:lnTo>
                  <a:pt x="975" y="415718"/>
                </a:lnTo>
                <a:lnTo>
                  <a:pt x="0" y="284666"/>
                </a:lnTo>
                <a:lnTo>
                  <a:pt x="33448" y="330618"/>
                </a:lnTo>
                <a:lnTo>
                  <a:pt x="197524" y="330618"/>
                </a:lnTo>
                <a:lnTo>
                  <a:pt x="198459" y="332858"/>
                </a:lnTo>
                <a:lnTo>
                  <a:pt x="191345" y="346712"/>
                </a:lnTo>
                <a:lnTo>
                  <a:pt x="147172" y="346712"/>
                </a:lnTo>
                <a:lnTo>
                  <a:pt x="31218" y="365154"/>
                </a:lnTo>
                <a:lnTo>
                  <a:pt x="31218" y="729757"/>
                </a:lnTo>
                <a:lnTo>
                  <a:pt x="176425" y="729757"/>
                </a:lnTo>
                <a:lnTo>
                  <a:pt x="176465" y="745496"/>
                </a:lnTo>
                <a:lnTo>
                  <a:pt x="147172" y="745496"/>
                </a:lnTo>
                <a:lnTo>
                  <a:pt x="31218" y="763938"/>
                </a:lnTo>
                <a:lnTo>
                  <a:pt x="31218" y="1162722"/>
                </a:lnTo>
                <a:lnTo>
                  <a:pt x="177759" y="1162722"/>
                </a:lnTo>
                <a:lnTo>
                  <a:pt x="177876" y="1178461"/>
                </a:lnTo>
                <a:lnTo>
                  <a:pt x="147172" y="1178461"/>
                </a:lnTo>
                <a:lnTo>
                  <a:pt x="31218" y="1196903"/>
                </a:lnTo>
                <a:lnTo>
                  <a:pt x="31218" y="1293751"/>
                </a:lnTo>
                <a:lnTo>
                  <a:pt x="0" y="1344292"/>
                </a:lnTo>
                <a:close/>
              </a:path>
              <a:path w="457200" h="1344295">
                <a:moveTo>
                  <a:pt x="417342" y="1161632"/>
                </a:moveTo>
                <a:lnTo>
                  <a:pt x="349255" y="1161632"/>
                </a:lnTo>
                <a:lnTo>
                  <a:pt x="363470" y="1161151"/>
                </a:lnTo>
                <a:lnTo>
                  <a:pt x="374063" y="1153539"/>
                </a:lnTo>
                <a:lnTo>
                  <a:pt x="393574" y="1059515"/>
                </a:lnTo>
                <a:lnTo>
                  <a:pt x="397598" y="910132"/>
                </a:lnTo>
                <a:lnTo>
                  <a:pt x="401337" y="605165"/>
                </a:lnTo>
                <a:lnTo>
                  <a:pt x="403608" y="323018"/>
                </a:lnTo>
                <a:lnTo>
                  <a:pt x="447850" y="323018"/>
                </a:lnTo>
                <a:lnTo>
                  <a:pt x="437056" y="346182"/>
                </a:lnTo>
                <a:lnTo>
                  <a:pt x="434247" y="666006"/>
                </a:lnTo>
                <a:lnTo>
                  <a:pt x="433241" y="765379"/>
                </a:lnTo>
                <a:lnTo>
                  <a:pt x="430175" y="954577"/>
                </a:lnTo>
                <a:lnTo>
                  <a:pt x="426691" y="1071562"/>
                </a:lnTo>
                <a:lnTo>
                  <a:pt x="424792" y="1102974"/>
                </a:lnTo>
                <a:lnTo>
                  <a:pt x="417342" y="1161632"/>
                </a:lnTo>
                <a:close/>
              </a:path>
              <a:path w="457200" h="1344295">
                <a:moveTo>
                  <a:pt x="176425" y="729757"/>
                </a:moveTo>
                <a:lnTo>
                  <a:pt x="31218" y="729757"/>
                </a:lnTo>
                <a:lnTo>
                  <a:pt x="147172" y="711314"/>
                </a:lnTo>
                <a:lnTo>
                  <a:pt x="147172" y="346712"/>
                </a:lnTo>
                <a:lnTo>
                  <a:pt x="191345" y="346712"/>
                </a:lnTo>
                <a:lnTo>
                  <a:pt x="176160" y="376283"/>
                </a:lnTo>
                <a:lnTo>
                  <a:pt x="176284" y="646421"/>
                </a:lnTo>
                <a:lnTo>
                  <a:pt x="176425" y="729757"/>
                </a:lnTo>
                <a:close/>
              </a:path>
              <a:path w="457200" h="1344295">
                <a:moveTo>
                  <a:pt x="294344" y="875906"/>
                </a:moveTo>
                <a:lnTo>
                  <a:pt x="280965" y="798277"/>
                </a:lnTo>
                <a:lnTo>
                  <a:pt x="277359" y="762481"/>
                </a:lnTo>
                <a:lnTo>
                  <a:pt x="271139" y="715187"/>
                </a:lnTo>
                <a:lnTo>
                  <a:pt x="261105" y="661238"/>
                </a:lnTo>
                <a:lnTo>
                  <a:pt x="251716" y="622578"/>
                </a:lnTo>
                <a:lnTo>
                  <a:pt x="240827" y="582481"/>
                </a:lnTo>
                <a:lnTo>
                  <a:pt x="245286" y="564681"/>
                </a:lnTo>
                <a:lnTo>
                  <a:pt x="287046" y="646421"/>
                </a:lnTo>
                <a:lnTo>
                  <a:pt x="304797" y="693232"/>
                </a:lnTo>
                <a:lnTo>
                  <a:pt x="316643" y="775511"/>
                </a:lnTo>
                <a:lnTo>
                  <a:pt x="314081" y="808029"/>
                </a:lnTo>
                <a:lnTo>
                  <a:pt x="307723" y="845293"/>
                </a:lnTo>
                <a:lnTo>
                  <a:pt x="294344" y="875906"/>
                </a:lnTo>
                <a:close/>
              </a:path>
              <a:path w="457200" h="1344295">
                <a:moveTo>
                  <a:pt x="177759" y="1162722"/>
                </a:moveTo>
                <a:lnTo>
                  <a:pt x="31218" y="1162722"/>
                </a:lnTo>
                <a:lnTo>
                  <a:pt x="147172" y="1144280"/>
                </a:lnTo>
                <a:lnTo>
                  <a:pt x="147172" y="745496"/>
                </a:lnTo>
                <a:lnTo>
                  <a:pt x="176465" y="745496"/>
                </a:lnTo>
                <a:lnTo>
                  <a:pt x="177414" y="1116326"/>
                </a:lnTo>
                <a:lnTo>
                  <a:pt x="177759" y="1162722"/>
                </a:lnTo>
                <a:close/>
              </a:path>
              <a:path w="457200" h="1344295">
                <a:moveTo>
                  <a:pt x="356781" y="1298941"/>
                </a:moveTo>
                <a:lnTo>
                  <a:pt x="344804" y="1248327"/>
                </a:lnTo>
                <a:lnTo>
                  <a:pt x="317209" y="1201443"/>
                </a:lnTo>
                <a:lnTo>
                  <a:pt x="283195" y="1173918"/>
                </a:lnTo>
                <a:lnTo>
                  <a:pt x="283195" y="1145434"/>
                </a:lnTo>
                <a:lnTo>
                  <a:pt x="321993" y="1156294"/>
                </a:lnTo>
                <a:lnTo>
                  <a:pt x="349255" y="1161632"/>
                </a:lnTo>
                <a:lnTo>
                  <a:pt x="417342" y="1161632"/>
                </a:lnTo>
                <a:lnTo>
                  <a:pt x="415204" y="1178461"/>
                </a:lnTo>
                <a:lnTo>
                  <a:pt x="402493" y="1229004"/>
                </a:lnTo>
                <a:lnTo>
                  <a:pt x="382886" y="1265232"/>
                </a:lnTo>
                <a:lnTo>
                  <a:pt x="356781" y="1298941"/>
                </a:lnTo>
                <a:close/>
              </a:path>
              <a:path w="457200" h="1344295">
                <a:moveTo>
                  <a:pt x="147172" y="1298097"/>
                </a:moveTo>
                <a:lnTo>
                  <a:pt x="147172" y="1178461"/>
                </a:lnTo>
                <a:lnTo>
                  <a:pt x="177876" y="1178461"/>
                </a:lnTo>
                <a:lnTo>
                  <a:pt x="178390" y="1247556"/>
                </a:lnTo>
                <a:lnTo>
                  <a:pt x="147172" y="1298097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6566396" y="1262828"/>
            <a:ext cx="521970" cy="1368425"/>
          </a:xfrm>
          <a:custGeom>
            <a:rect l="l" t="t" r="r" b="b"/>
            <a:pathLst>
              <a:path w="521970" h="1368425">
                <a:moveTo>
                  <a:pt x="196229" y="261990"/>
                </a:moveTo>
                <a:lnTo>
                  <a:pt x="176160" y="213910"/>
                </a:lnTo>
                <a:lnTo>
                  <a:pt x="305492" y="193340"/>
                </a:lnTo>
                <a:lnTo>
                  <a:pt x="305354" y="144938"/>
                </a:lnTo>
                <a:lnTo>
                  <a:pt x="304238" y="48268"/>
                </a:lnTo>
                <a:lnTo>
                  <a:pt x="303263" y="0"/>
                </a:lnTo>
                <a:lnTo>
                  <a:pt x="352321" y="49166"/>
                </a:lnTo>
                <a:lnTo>
                  <a:pt x="334481" y="91882"/>
                </a:lnTo>
                <a:lnTo>
                  <a:pt x="334481" y="188729"/>
                </a:lnTo>
                <a:lnTo>
                  <a:pt x="470331" y="188729"/>
                </a:lnTo>
                <a:lnTo>
                  <a:pt x="474964" y="200568"/>
                </a:lnTo>
                <a:lnTo>
                  <a:pt x="334481" y="222911"/>
                </a:lnTo>
                <a:lnTo>
                  <a:pt x="334481" y="227521"/>
                </a:lnTo>
                <a:lnTo>
                  <a:pt x="305492" y="227521"/>
                </a:lnTo>
                <a:lnTo>
                  <a:pt x="249746" y="236388"/>
                </a:lnTo>
                <a:lnTo>
                  <a:pt x="230348" y="242196"/>
                </a:lnTo>
                <a:lnTo>
                  <a:pt x="210693" y="251599"/>
                </a:lnTo>
                <a:lnTo>
                  <a:pt x="196229" y="261990"/>
                </a:lnTo>
                <a:close/>
              </a:path>
              <a:path w="521970" h="1368425">
                <a:moveTo>
                  <a:pt x="104804" y="333500"/>
                </a:moveTo>
                <a:lnTo>
                  <a:pt x="84735" y="274026"/>
                </a:lnTo>
                <a:lnTo>
                  <a:pt x="81483" y="248455"/>
                </a:lnTo>
                <a:lnTo>
                  <a:pt x="76268" y="217424"/>
                </a:lnTo>
                <a:lnTo>
                  <a:pt x="66791" y="177629"/>
                </a:lnTo>
                <a:lnTo>
                  <a:pt x="63447" y="166580"/>
                </a:lnTo>
                <a:lnTo>
                  <a:pt x="46827" y="114844"/>
                </a:lnTo>
                <a:lnTo>
                  <a:pt x="51286" y="97045"/>
                </a:lnTo>
                <a:lnTo>
                  <a:pt x="92469" y="158858"/>
                </a:lnTo>
                <a:lnTo>
                  <a:pt x="119665" y="229577"/>
                </a:lnTo>
                <a:lnTo>
                  <a:pt x="121528" y="268174"/>
                </a:lnTo>
                <a:lnTo>
                  <a:pt x="114615" y="306476"/>
                </a:lnTo>
                <a:lnTo>
                  <a:pt x="104804" y="333500"/>
                </a:lnTo>
                <a:close/>
              </a:path>
              <a:path w="521970" h="1368425">
                <a:moveTo>
                  <a:pt x="470331" y="188729"/>
                </a:moveTo>
                <a:lnTo>
                  <a:pt x="334481" y="188729"/>
                </a:lnTo>
                <a:lnTo>
                  <a:pt x="414757" y="175962"/>
                </a:lnTo>
                <a:lnTo>
                  <a:pt x="439286" y="109394"/>
                </a:lnTo>
                <a:lnTo>
                  <a:pt x="470331" y="188729"/>
                </a:lnTo>
                <a:close/>
              </a:path>
              <a:path w="521970" h="1368425">
                <a:moveTo>
                  <a:pt x="167240" y="477387"/>
                </a:moveTo>
                <a:lnTo>
                  <a:pt x="147171" y="429306"/>
                </a:lnTo>
                <a:lnTo>
                  <a:pt x="305492" y="404126"/>
                </a:lnTo>
                <a:lnTo>
                  <a:pt x="305492" y="227521"/>
                </a:lnTo>
                <a:lnTo>
                  <a:pt x="334481" y="227521"/>
                </a:lnTo>
                <a:lnTo>
                  <a:pt x="334481" y="399515"/>
                </a:lnTo>
                <a:lnTo>
                  <a:pt x="517580" y="399515"/>
                </a:lnTo>
                <a:lnTo>
                  <a:pt x="521791" y="409603"/>
                </a:lnTo>
                <a:lnTo>
                  <a:pt x="516338" y="413127"/>
                </a:lnTo>
                <a:lnTo>
                  <a:pt x="463815" y="413127"/>
                </a:lnTo>
                <a:lnTo>
                  <a:pt x="209608" y="453557"/>
                </a:lnTo>
                <a:lnTo>
                  <a:pt x="197846" y="457474"/>
                </a:lnTo>
                <a:lnTo>
                  <a:pt x="191024" y="461311"/>
                </a:lnTo>
                <a:lnTo>
                  <a:pt x="167240" y="477387"/>
                </a:lnTo>
                <a:close/>
              </a:path>
              <a:path w="521970" h="1368425">
                <a:moveTo>
                  <a:pt x="517580" y="399515"/>
                </a:moveTo>
                <a:lnTo>
                  <a:pt x="334481" y="399515"/>
                </a:lnTo>
                <a:lnTo>
                  <a:pt x="459354" y="379654"/>
                </a:lnTo>
                <a:lnTo>
                  <a:pt x="481654" y="313442"/>
                </a:lnTo>
                <a:lnTo>
                  <a:pt x="517580" y="399515"/>
                </a:lnTo>
                <a:close/>
              </a:path>
              <a:path w="521970" h="1368425">
                <a:moveTo>
                  <a:pt x="443746" y="570135"/>
                </a:moveTo>
                <a:lnTo>
                  <a:pt x="434826" y="560160"/>
                </a:lnTo>
                <a:lnTo>
                  <a:pt x="463815" y="413127"/>
                </a:lnTo>
                <a:lnTo>
                  <a:pt x="516338" y="413127"/>
                </a:lnTo>
                <a:lnTo>
                  <a:pt x="514402" y="414377"/>
                </a:lnTo>
                <a:lnTo>
                  <a:pt x="509535" y="418495"/>
                </a:lnTo>
                <a:lnTo>
                  <a:pt x="500755" y="429861"/>
                </a:lnTo>
                <a:lnTo>
                  <a:pt x="491487" y="445578"/>
                </a:lnTo>
                <a:lnTo>
                  <a:pt x="476642" y="477387"/>
                </a:lnTo>
                <a:lnTo>
                  <a:pt x="470970" y="492591"/>
                </a:lnTo>
                <a:lnTo>
                  <a:pt x="443746" y="570135"/>
                </a:lnTo>
                <a:close/>
              </a:path>
              <a:path w="521970" h="1368425">
                <a:moveTo>
                  <a:pt x="178390" y="999729"/>
                </a:moveTo>
                <a:lnTo>
                  <a:pt x="158321" y="951649"/>
                </a:lnTo>
                <a:lnTo>
                  <a:pt x="336712" y="923276"/>
                </a:lnTo>
                <a:lnTo>
                  <a:pt x="338801" y="885024"/>
                </a:lnTo>
                <a:lnTo>
                  <a:pt x="342147" y="794766"/>
                </a:lnTo>
                <a:lnTo>
                  <a:pt x="344384" y="685225"/>
                </a:lnTo>
                <a:lnTo>
                  <a:pt x="345279" y="583433"/>
                </a:lnTo>
                <a:lnTo>
                  <a:pt x="345630" y="488893"/>
                </a:lnTo>
                <a:lnTo>
                  <a:pt x="396918" y="543402"/>
                </a:lnTo>
                <a:lnTo>
                  <a:pt x="379079" y="586117"/>
                </a:lnTo>
                <a:lnTo>
                  <a:pt x="376393" y="709254"/>
                </a:lnTo>
                <a:lnTo>
                  <a:pt x="372633" y="831042"/>
                </a:lnTo>
                <a:lnTo>
                  <a:pt x="369567" y="894195"/>
                </a:lnTo>
                <a:lnTo>
                  <a:pt x="367930" y="918311"/>
                </a:lnTo>
                <a:lnTo>
                  <a:pt x="515595" y="918311"/>
                </a:lnTo>
                <a:lnTo>
                  <a:pt x="519561" y="928376"/>
                </a:lnTo>
                <a:lnTo>
                  <a:pt x="365700" y="952848"/>
                </a:lnTo>
                <a:lnTo>
                  <a:pt x="364931" y="957813"/>
                </a:lnTo>
                <a:lnTo>
                  <a:pt x="334481" y="957813"/>
                </a:lnTo>
                <a:lnTo>
                  <a:pt x="220757" y="975900"/>
                </a:lnTo>
                <a:lnTo>
                  <a:pt x="208941" y="979847"/>
                </a:lnTo>
                <a:lnTo>
                  <a:pt x="202062" y="983716"/>
                </a:lnTo>
                <a:lnTo>
                  <a:pt x="178390" y="999729"/>
                </a:lnTo>
                <a:close/>
              </a:path>
              <a:path w="521970" h="1368425">
                <a:moveTo>
                  <a:pt x="20068" y="609035"/>
                </a:moveTo>
                <a:lnTo>
                  <a:pt x="0" y="560955"/>
                </a:lnTo>
                <a:lnTo>
                  <a:pt x="80274" y="548187"/>
                </a:lnTo>
                <a:lnTo>
                  <a:pt x="100344" y="493723"/>
                </a:lnTo>
                <a:lnTo>
                  <a:pt x="129332" y="563172"/>
                </a:lnTo>
                <a:lnTo>
                  <a:pt x="120387" y="582369"/>
                </a:lnTo>
                <a:lnTo>
                  <a:pt x="80274" y="582369"/>
                </a:lnTo>
                <a:lnTo>
                  <a:pt x="73585" y="583433"/>
                </a:lnTo>
                <a:lnTo>
                  <a:pt x="54189" y="589240"/>
                </a:lnTo>
                <a:lnTo>
                  <a:pt x="34680" y="598573"/>
                </a:lnTo>
                <a:lnTo>
                  <a:pt x="20068" y="609035"/>
                </a:lnTo>
                <a:close/>
              </a:path>
              <a:path w="521970" h="1368425">
                <a:moveTo>
                  <a:pt x="285424" y="709254"/>
                </a:moveTo>
                <a:lnTo>
                  <a:pt x="272044" y="665807"/>
                </a:lnTo>
                <a:lnTo>
                  <a:pt x="266149" y="643195"/>
                </a:lnTo>
                <a:lnTo>
                  <a:pt x="259188" y="620051"/>
                </a:lnTo>
                <a:lnTo>
                  <a:pt x="247481" y="589155"/>
                </a:lnTo>
                <a:lnTo>
                  <a:pt x="244762" y="583186"/>
                </a:lnTo>
                <a:lnTo>
                  <a:pt x="225218" y="542225"/>
                </a:lnTo>
                <a:lnTo>
                  <a:pt x="227447" y="524780"/>
                </a:lnTo>
                <a:lnTo>
                  <a:pt x="280676" y="571435"/>
                </a:lnTo>
                <a:lnTo>
                  <a:pt x="285264" y="578251"/>
                </a:lnTo>
                <a:lnTo>
                  <a:pt x="288769" y="586238"/>
                </a:lnTo>
                <a:lnTo>
                  <a:pt x="298803" y="638763"/>
                </a:lnTo>
                <a:lnTo>
                  <a:pt x="293228" y="685225"/>
                </a:lnTo>
                <a:lnTo>
                  <a:pt x="285424" y="709254"/>
                </a:lnTo>
                <a:close/>
              </a:path>
              <a:path w="521970" h="1368425">
                <a:moveTo>
                  <a:pt x="98114" y="1303039"/>
                </a:moveTo>
                <a:lnTo>
                  <a:pt x="71356" y="1221842"/>
                </a:lnTo>
                <a:lnTo>
                  <a:pt x="75535" y="1201286"/>
                </a:lnTo>
                <a:lnTo>
                  <a:pt x="80274" y="1140666"/>
                </a:lnTo>
                <a:lnTo>
                  <a:pt x="80274" y="582369"/>
                </a:lnTo>
                <a:lnTo>
                  <a:pt x="120387" y="582369"/>
                </a:lnTo>
                <a:lnTo>
                  <a:pt x="109263" y="606243"/>
                </a:lnTo>
                <a:lnTo>
                  <a:pt x="109263" y="1164540"/>
                </a:lnTo>
                <a:lnTo>
                  <a:pt x="145212" y="1164540"/>
                </a:lnTo>
                <a:lnTo>
                  <a:pt x="123409" y="1223710"/>
                </a:lnTo>
                <a:lnTo>
                  <a:pt x="105012" y="1279332"/>
                </a:lnTo>
                <a:lnTo>
                  <a:pt x="98114" y="1303039"/>
                </a:lnTo>
                <a:close/>
              </a:path>
              <a:path w="521970" h="1368425">
                <a:moveTo>
                  <a:pt x="254206" y="885127"/>
                </a:moveTo>
                <a:lnTo>
                  <a:pt x="238597" y="836337"/>
                </a:lnTo>
                <a:lnTo>
                  <a:pt x="231499" y="810735"/>
                </a:lnTo>
                <a:lnTo>
                  <a:pt x="224327" y="787994"/>
                </a:lnTo>
                <a:lnTo>
                  <a:pt x="212117" y="757320"/>
                </a:lnTo>
                <a:lnTo>
                  <a:pt x="207180" y="747191"/>
                </a:lnTo>
                <a:lnTo>
                  <a:pt x="189539" y="713110"/>
                </a:lnTo>
                <a:lnTo>
                  <a:pt x="191769" y="695665"/>
                </a:lnTo>
                <a:lnTo>
                  <a:pt x="247928" y="745783"/>
                </a:lnTo>
                <a:lnTo>
                  <a:pt x="262463" y="788127"/>
                </a:lnTo>
                <a:lnTo>
                  <a:pt x="267585" y="814636"/>
                </a:lnTo>
                <a:lnTo>
                  <a:pt x="262011" y="858249"/>
                </a:lnTo>
                <a:lnTo>
                  <a:pt x="254206" y="885127"/>
                </a:lnTo>
                <a:close/>
              </a:path>
              <a:path w="521970" h="1368425">
                <a:moveTo>
                  <a:pt x="515595" y="918311"/>
                </a:moveTo>
                <a:lnTo>
                  <a:pt x="367930" y="918311"/>
                </a:lnTo>
                <a:lnTo>
                  <a:pt x="450435" y="905189"/>
                </a:lnTo>
                <a:lnTo>
                  <a:pt x="479424" y="826519"/>
                </a:lnTo>
                <a:lnTo>
                  <a:pt x="515595" y="918311"/>
                </a:lnTo>
                <a:close/>
              </a:path>
              <a:path w="521970" h="1368425">
                <a:moveTo>
                  <a:pt x="156091" y="1367878"/>
                </a:moveTo>
                <a:lnTo>
                  <a:pt x="153861" y="1345445"/>
                </a:lnTo>
                <a:lnTo>
                  <a:pt x="177258" y="1323318"/>
                </a:lnTo>
                <a:lnTo>
                  <a:pt x="205052" y="1293442"/>
                </a:lnTo>
                <a:lnTo>
                  <a:pt x="234738" y="1253471"/>
                </a:lnTo>
                <a:lnTo>
                  <a:pt x="260869" y="1209258"/>
                </a:lnTo>
                <a:lnTo>
                  <a:pt x="283447" y="1160804"/>
                </a:lnTo>
                <a:lnTo>
                  <a:pt x="302470" y="1108108"/>
                </a:lnTo>
                <a:lnTo>
                  <a:pt x="317941" y="1051171"/>
                </a:lnTo>
                <a:lnTo>
                  <a:pt x="329856" y="989992"/>
                </a:lnTo>
                <a:lnTo>
                  <a:pt x="334481" y="957813"/>
                </a:lnTo>
                <a:lnTo>
                  <a:pt x="364931" y="957813"/>
                </a:lnTo>
                <a:lnTo>
                  <a:pt x="360840" y="984224"/>
                </a:lnTo>
                <a:lnTo>
                  <a:pt x="357281" y="1005250"/>
                </a:lnTo>
                <a:lnTo>
                  <a:pt x="347860" y="1058229"/>
                </a:lnTo>
                <a:lnTo>
                  <a:pt x="378264" y="1078830"/>
                </a:lnTo>
                <a:lnTo>
                  <a:pt x="381813" y="1081726"/>
                </a:lnTo>
                <a:lnTo>
                  <a:pt x="343401" y="1081726"/>
                </a:lnTo>
                <a:lnTo>
                  <a:pt x="335413" y="1109316"/>
                </a:lnTo>
                <a:lnTo>
                  <a:pt x="319125" y="1157143"/>
                </a:lnTo>
                <a:lnTo>
                  <a:pt x="300197" y="1201757"/>
                </a:lnTo>
                <a:lnTo>
                  <a:pt x="279013" y="1241978"/>
                </a:lnTo>
                <a:lnTo>
                  <a:pt x="255599" y="1277747"/>
                </a:lnTo>
                <a:lnTo>
                  <a:pt x="229955" y="1309064"/>
                </a:lnTo>
                <a:lnTo>
                  <a:pt x="202083" y="1335929"/>
                </a:lnTo>
                <a:lnTo>
                  <a:pt x="178113" y="1353775"/>
                </a:lnTo>
                <a:lnTo>
                  <a:pt x="156091" y="1367878"/>
                </a:lnTo>
                <a:close/>
              </a:path>
              <a:path w="521970" h="1368425">
                <a:moveTo>
                  <a:pt x="145212" y="1164540"/>
                </a:moveTo>
                <a:lnTo>
                  <a:pt x="109263" y="1164540"/>
                </a:lnTo>
                <a:lnTo>
                  <a:pt x="191769" y="1020389"/>
                </a:lnTo>
                <a:lnTo>
                  <a:pt x="196229" y="1036770"/>
                </a:lnTo>
                <a:lnTo>
                  <a:pt x="166516" y="1110179"/>
                </a:lnTo>
                <a:lnTo>
                  <a:pt x="147938" y="1157143"/>
                </a:lnTo>
                <a:lnTo>
                  <a:pt x="145212" y="1164540"/>
                </a:lnTo>
                <a:close/>
              </a:path>
              <a:path w="521970" h="1368425">
                <a:moveTo>
                  <a:pt x="468274" y="1301136"/>
                </a:moveTo>
                <a:lnTo>
                  <a:pt x="441516" y="1248423"/>
                </a:lnTo>
                <a:lnTo>
                  <a:pt x="435105" y="1229147"/>
                </a:lnTo>
                <a:lnTo>
                  <a:pt x="417266" y="1189258"/>
                </a:lnTo>
                <a:lnTo>
                  <a:pt x="392737" y="1147583"/>
                </a:lnTo>
                <a:lnTo>
                  <a:pt x="376362" y="1124788"/>
                </a:lnTo>
                <a:lnTo>
                  <a:pt x="343401" y="1081726"/>
                </a:lnTo>
                <a:lnTo>
                  <a:pt x="381813" y="1081726"/>
                </a:lnTo>
                <a:lnTo>
                  <a:pt x="415628" y="1109316"/>
                </a:lnTo>
                <a:lnTo>
                  <a:pt x="443746" y="1139827"/>
                </a:lnTo>
                <a:lnTo>
                  <a:pt x="471830" y="1190015"/>
                </a:lnTo>
                <a:lnTo>
                  <a:pt x="479302" y="1221842"/>
                </a:lnTo>
                <a:lnTo>
                  <a:pt x="479299" y="1229147"/>
                </a:lnTo>
                <a:lnTo>
                  <a:pt x="478309" y="1282449"/>
                </a:lnTo>
                <a:lnTo>
                  <a:pt x="468274" y="1301136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1393824" y="1203054"/>
            <a:ext cx="539115" cy="1396365"/>
            <a:chOff x="1393824" y="1203054"/>
            <a:chExt cx="539115" cy="1396365"/>
          </a:xfrm>
        </p:grpSpPr>
        <p:sp>
          <p:nvSpPr>
            <p:cNvPr id="10" name="object 10"/>
            <p:cNvSpPr/>
            <p:nvPr/>
          </p:nvSpPr>
          <p:spPr>
            <a:xfrm>
              <a:off x="1403349" y="1212579"/>
              <a:ext cx="520065" cy="1377315"/>
            </a:xfrm>
            <a:custGeom>
              <a:rect l="l" t="t" r="r" b="b"/>
              <a:pathLst>
                <a:path w="520064" h="1377314">
                  <a:moveTo>
                    <a:pt x="142712" y="246363"/>
                  </a:moveTo>
                  <a:lnTo>
                    <a:pt x="129332" y="192963"/>
                  </a:lnTo>
                  <a:lnTo>
                    <a:pt x="125811" y="169378"/>
                  </a:lnTo>
                  <a:lnTo>
                    <a:pt x="119820" y="135371"/>
                  </a:lnTo>
                  <a:lnTo>
                    <a:pt x="110344" y="91137"/>
                  </a:lnTo>
                  <a:lnTo>
                    <a:pt x="108068" y="81852"/>
                  </a:lnTo>
                  <a:lnTo>
                    <a:pt x="91425" y="16027"/>
                  </a:lnTo>
                  <a:lnTo>
                    <a:pt x="98114" y="0"/>
                  </a:lnTo>
                  <a:lnTo>
                    <a:pt x="149792" y="101725"/>
                  </a:lnTo>
                  <a:lnTo>
                    <a:pt x="162769" y="147166"/>
                  </a:lnTo>
                  <a:lnTo>
                    <a:pt x="163896" y="158582"/>
                  </a:lnTo>
                  <a:lnTo>
                    <a:pt x="158840" y="204415"/>
                  </a:lnTo>
                  <a:lnTo>
                    <a:pt x="156091" y="228552"/>
                  </a:lnTo>
                  <a:lnTo>
                    <a:pt x="142712" y="246363"/>
                  </a:lnTo>
                  <a:close/>
                </a:path>
                <a:path w="520064" h="1377314">
                  <a:moveTo>
                    <a:pt x="508774" y="280697"/>
                  </a:moveTo>
                  <a:lnTo>
                    <a:pt x="466044" y="280697"/>
                  </a:lnTo>
                  <a:lnTo>
                    <a:pt x="486114" y="226920"/>
                  </a:lnTo>
                  <a:lnTo>
                    <a:pt x="508774" y="280697"/>
                  </a:lnTo>
                  <a:close/>
                </a:path>
                <a:path w="520064" h="1377314">
                  <a:moveTo>
                    <a:pt x="251976" y="292226"/>
                  </a:moveTo>
                  <a:lnTo>
                    <a:pt x="234137" y="243813"/>
                  </a:lnTo>
                  <a:lnTo>
                    <a:pt x="466044" y="280697"/>
                  </a:lnTo>
                  <a:lnTo>
                    <a:pt x="508774" y="280697"/>
                  </a:lnTo>
                  <a:lnTo>
                    <a:pt x="510773" y="285442"/>
                  </a:lnTo>
                  <a:lnTo>
                    <a:pt x="280964" y="285442"/>
                  </a:lnTo>
                  <a:lnTo>
                    <a:pt x="251976" y="292226"/>
                  </a:lnTo>
                  <a:close/>
                </a:path>
                <a:path w="520064" h="1377314">
                  <a:moveTo>
                    <a:pt x="205026" y="295839"/>
                  </a:moveTo>
                  <a:lnTo>
                    <a:pt x="167241" y="295839"/>
                  </a:lnTo>
                  <a:lnTo>
                    <a:pt x="187310" y="247759"/>
                  </a:lnTo>
                  <a:lnTo>
                    <a:pt x="205026" y="295839"/>
                  </a:lnTo>
                  <a:close/>
                </a:path>
                <a:path w="520064" h="1377314">
                  <a:moveTo>
                    <a:pt x="28988" y="325123"/>
                  </a:moveTo>
                  <a:lnTo>
                    <a:pt x="8919" y="270659"/>
                  </a:lnTo>
                  <a:lnTo>
                    <a:pt x="167241" y="295839"/>
                  </a:lnTo>
                  <a:lnTo>
                    <a:pt x="205026" y="295839"/>
                  </a:lnTo>
                  <a:lnTo>
                    <a:pt x="212518" y="316172"/>
                  </a:lnTo>
                  <a:lnTo>
                    <a:pt x="63172" y="316172"/>
                  </a:lnTo>
                  <a:lnTo>
                    <a:pt x="43546" y="319318"/>
                  </a:lnTo>
                  <a:lnTo>
                    <a:pt x="28988" y="325123"/>
                  </a:lnTo>
                  <a:close/>
                </a:path>
                <a:path w="520064" h="1377314">
                  <a:moveTo>
                    <a:pt x="173930" y="1328045"/>
                  </a:moveTo>
                  <a:lnTo>
                    <a:pt x="169471" y="1310245"/>
                  </a:lnTo>
                  <a:lnTo>
                    <a:pt x="185885" y="1273816"/>
                  </a:lnTo>
                  <a:lnTo>
                    <a:pt x="211751" y="1210152"/>
                  </a:lnTo>
                  <a:lnTo>
                    <a:pt x="234886" y="1142621"/>
                  </a:lnTo>
                  <a:lnTo>
                    <a:pt x="253980" y="1074446"/>
                  </a:lnTo>
                  <a:lnTo>
                    <a:pt x="269223" y="1004902"/>
                  </a:lnTo>
                  <a:lnTo>
                    <a:pt x="281766" y="929632"/>
                  </a:lnTo>
                  <a:lnTo>
                    <a:pt x="291801" y="847911"/>
                  </a:lnTo>
                  <a:lnTo>
                    <a:pt x="298987" y="763711"/>
                  </a:lnTo>
                  <a:lnTo>
                    <a:pt x="302148" y="713231"/>
                  </a:lnTo>
                  <a:lnTo>
                    <a:pt x="304535" y="665232"/>
                  </a:lnTo>
                  <a:lnTo>
                    <a:pt x="308577" y="565111"/>
                  </a:lnTo>
                  <a:lnTo>
                    <a:pt x="312810" y="404624"/>
                  </a:lnTo>
                  <a:lnTo>
                    <a:pt x="314413" y="290762"/>
                  </a:lnTo>
                  <a:lnTo>
                    <a:pt x="280964" y="285442"/>
                  </a:lnTo>
                  <a:lnTo>
                    <a:pt x="510773" y="285442"/>
                  </a:lnTo>
                  <a:lnTo>
                    <a:pt x="515107" y="295727"/>
                  </a:lnTo>
                  <a:lnTo>
                    <a:pt x="345631" y="295727"/>
                  </a:lnTo>
                  <a:lnTo>
                    <a:pt x="344917" y="357345"/>
                  </a:lnTo>
                  <a:lnTo>
                    <a:pt x="342547" y="474823"/>
                  </a:lnTo>
                  <a:lnTo>
                    <a:pt x="338924" y="584625"/>
                  </a:lnTo>
                  <a:lnTo>
                    <a:pt x="334046" y="686749"/>
                  </a:lnTo>
                  <a:lnTo>
                    <a:pt x="331137" y="734933"/>
                  </a:lnTo>
                  <a:lnTo>
                    <a:pt x="327688" y="781562"/>
                  </a:lnTo>
                  <a:lnTo>
                    <a:pt x="318489" y="871249"/>
                  </a:lnTo>
                  <a:lnTo>
                    <a:pt x="306225" y="956177"/>
                  </a:lnTo>
                  <a:lnTo>
                    <a:pt x="290894" y="1036344"/>
                  </a:lnTo>
                  <a:lnTo>
                    <a:pt x="282079" y="1074642"/>
                  </a:lnTo>
                  <a:lnTo>
                    <a:pt x="267067" y="1129501"/>
                  </a:lnTo>
                  <a:lnTo>
                    <a:pt x="243270" y="1197373"/>
                  </a:lnTo>
                  <a:lnTo>
                    <a:pt x="222587" y="1244321"/>
                  </a:lnTo>
                  <a:lnTo>
                    <a:pt x="191229" y="1301644"/>
                  </a:lnTo>
                  <a:lnTo>
                    <a:pt x="173930" y="1328045"/>
                  </a:lnTo>
                  <a:close/>
                </a:path>
                <a:path w="520064" h="1377314">
                  <a:moveTo>
                    <a:pt x="469289" y="1244750"/>
                  </a:moveTo>
                  <a:lnTo>
                    <a:pt x="420332" y="1244750"/>
                  </a:lnTo>
                  <a:lnTo>
                    <a:pt x="438171" y="1213406"/>
                  </a:lnTo>
                  <a:lnTo>
                    <a:pt x="468275" y="315233"/>
                  </a:lnTo>
                  <a:lnTo>
                    <a:pt x="345631" y="295727"/>
                  </a:lnTo>
                  <a:lnTo>
                    <a:pt x="515107" y="295727"/>
                  </a:lnTo>
                  <a:lnTo>
                    <a:pt x="519562" y="306300"/>
                  </a:lnTo>
                  <a:lnTo>
                    <a:pt x="499493" y="342986"/>
                  </a:lnTo>
                  <a:lnTo>
                    <a:pt x="489204" y="768118"/>
                  </a:lnTo>
                  <a:lnTo>
                    <a:pt x="486270" y="879375"/>
                  </a:lnTo>
                  <a:lnTo>
                    <a:pt x="477629" y="1113711"/>
                  </a:lnTo>
                  <a:lnTo>
                    <a:pt x="471240" y="1224752"/>
                  </a:lnTo>
                  <a:lnTo>
                    <a:pt x="469289" y="1244750"/>
                  </a:lnTo>
                  <a:close/>
                </a:path>
                <a:path w="520064" h="1377314">
                  <a:moveTo>
                    <a:pt x="4459" y="862429"/>
                  </a:moveTo>
                  <a:lnTo>
                    <a:pt x="0" y="844629"/>
                  </a:lnTo>
                  <a:lnTo>
                    <a:pt x="12911" y="817285"/>
                  </a:lnTo>
                  <a:lnTo>
                    <a:pt x="37054" y="762265"/>
                  </a:lnTo>
                  <a:lnTo>
                    <a:pt x="60189" y="703990"/>
                  </a:lnTo>
                  <a:lnTo>
                    <a:pt x="82076" y="643002"/>
                  </a:lnTo>
                  <a:lnTo>
                    <a:pt x="102731" y="579282"/>
                  </a:lnTo>
                  <a:lnTo>
                    <a:pt x="122381" y="512264"/>
                  </a:lnTo>
                  <a:lnTo>
                    <a:pt x="141057" y="441887"/>
                  </a:lnTo>
                  <a:lnTo>
                    <a:pt x="158549" y="369014"/>
                  </a:lnTo>
                  <a:lnTo>
                    <a:pt x="167241" y="330021"/>
                  </a:lnTo>
                  <a:lnTo>
                    <a:pt x="82505" y="316544"/>
                  </a:lnTo>
                  <a:lnTo>
                    <a:pt x="63172" y="316172"/>
                  </a:lnTo>
                  <a:lnTo>
                    <a:pt x="212518" y="316172"/>
                  </a:lnTo>
                  <a:lnTo>
                    <a:pt x="220758" y="338533"/>
                  </a:lnTo>
                  <a:lnTo>
                    <a:pt x="198459" y="363471"/>
                  </a:lnTo>
                  <a:lnTo>
                    <a:pt x="183474" y="413331"/>
                  </a:lnTo>
                  <a:lnTo>
                    <a:pt x="157903" y="500155"/>
                  </a:lnTo>
                  <a:lnTo>
                    <a:pt x="147172" y="537615"/>
                  </a:lnTo>
                  <a:lnTo>
                    <a:pt x="147172" y="629852"/>
                  </a:lnTo>
                  <a:lnTo>
                    <a:pt x="118183" y="629852"/>
                  </a:lnTo>
                  <a:lnTo>
                    <a:pt x="104699" y="665271"/>
                  </a:lnTo>
                  <a:lnTo>
                    <a:pt x="77104" y="730670"/>
                  </a:lnTo>
                  <a:lnTo>
                    <a:pt x="48673" y="788814"/>
                  </a:lnTo>
                  <a:lnTo>
                    <a:pt x="19406" y="839704"/>
                  </a:lnTo>
                  <a:lnTo>
                    <a:pt x="4459" y="862429"/>
                  </a:lnTo>
                  <a:close/>
                </a:path>
                <a:path w="520064" h="1377314">
                  <a:moveTo>
                    <a:pt x="185423" y="717766"/>
                  </a:moveTo>
                  <a:lnTo>
                    <a:pt x="169471" y="717766"/>
                  </a:lnTo>
                  <a:lnTo>
                    <a:pt x="190405" y="635601"/>
                  </a:lnTo>
                  <a:lnTo>
                    <a:pt x="214626" y="533745"/>
                  </a:lnTo>
                  <a:lnTo>
                    <a:pt x="222988" y="492704"/>
                  </a:lnTo>
                  <a:lnTo>
                    <a:pt x="258666" y="578135"/>
                  </a:lnTo>
                  <a:lnTo>
                    <a:pt x="247486" y="589851"/>
                  </a:lnTo>
                  <a:lnTo>
                    <a:pt x="239800" y="600757"/>
                  </a:lnTo>
                  <a:lnTo>
                    <a:pt x="220758" y="631924"/>
                  </a:lnTo>
                  <a:lnTo>
                    <a:pt x="210299" y="653984"/>
                  </a:lnTo>
                  <a:lnTo>
                    <a:pt x="194241" y="693594"/>
                  </a:lnTo>
                  <a:lnTo>
                    <a:pt x="185423" y="717766"/>
                  </a:lnTo>
                  <a:close/>
                </a:path>
                <a:path w="520064" h="1377314">
                  <a:moveTo>
                    <a:pt x="115953" y="1335915"/>
                  </a:moveTo>
                  <a:lnTo>
                    <a:pt x="116929" y="1245275"/>
                  </a:lnTo>
                  <a:lnTo>
                    <a:pt x="118012" y="1104289"/>
                  </a:lnTo>
                  <a:lnTo>
                    <a:pt x="118109" y="1074642"/>
                  </a:lnTo>
                  <a:lnTo>
                    <a:pt x="118183" y="629852"/>
                  </a:lnTo>
                  <a:lnTo>
                    <a:pt x="147172" y="629852"/>
                  </a:lnTo>
                  <a:lnTo>
                    <a:pt x="147172" y="697129"/>
                  </a:lnTo>
                  <a:lnTo>
                    <a:pt x="169471" y="717766"/>
                  </a:lnTo>
                  <a:lnTo>
                    <a:pt x="185423" y="717766"/>
                  </a:lnTo>
                  <a:lnTo>
                    <a:pt x="182560" y="725613"/>
                  </a:lnTo>
                  <a:lnTo>
                    <a:pt x="147172" y="725613"/>
                  </a:lnTo>
                  <a:lnTo>
                    <a:pt x="147280" y="1164191"/>
                  </a:lnTo>
                  <a:lnTo>
                    <a:pt x="147311" y="1172131"/>
                  </a:lnTo>
                  <a:lnTo>
                    <a:pt x="148194" y="1239997"/>
                  </a:lnTo>
                  <a:lnTo>
                    <a:pt x="149402" y="1307053"/>
                  </a:lnTo>
                  <a:lnTo>
                    <a:pt x="115953" y="1335915"/>
                  </a:lnTo>
                  <a:close/>
                </a:path>
                <a:path w="520064" h="1377314">
                  <a:moveTo>
                    <a:pt x="227447" y="937773"/>
                  </a:moveTo>
                  <a:lnTo>
                    <a:pt x="211838" y="889715"/>
                  </a:lnTo>
                  <a:lnTo>
                    <a:pt x="207334" y="873911"/>
                  </a:lnTo>
                  <a:lnTo>
                    <a:pt x="195427" y="838770"/>
                  </a:lnTo>
                  <a:lnTo>
                    <a:pt x="179261" y="797745"/>
                  </a:lnTo>
                  <a:lnTo>
                    <a:pt x="177135" y="792867"/>
                  </a:lnTo>
                  <a:lnTo>
                    <a:pt x="147172" y="725613"/>
                  </a:lnTo>
                  <a:lnTo>
                    <a:pt x="182560" y="725613"/>
                  </a:lnTo>
                  <a:lnTo>
                    <a:pt x="180620" y="730933"/>
                  </a:lnTo>
                  <a:lnTo>
                    <a:pt x="235252" y="816530"/>
                  </a:lnTo>
                  <a:lnTo>
                    <a:pt x="238597" y="865486"/>
                  </a:lnTo>
                  <a:lnTo>
                    <a:pt x="234137" y="918897"/>
                  </a:lnTo>
                  <a:lnTo>
                    <a:pt x="227447" y="937773"/>
                  </a:lnTo>
                  <a:close/>
                </a:path>
                <a:path w="520064" h="1377314">
                  <a:moveTo>
                    <a:pt x="410298" y="1377032"/>
                  </a:moveTo>
                  <a:lnTo>
                    <a:pt x="397363" y="1326017"/>
                  </a:lnTo>
                  <a:lnTo>
                    <a:pt x="380429" y="1290566"/>
                  </a:lnTo>
                  <a:lnTo>
                    <a:pt x="336712" y="1239997"/>
                  </a:lnTo>
                  <a:lnTo>
                    <a:pt x="336712" y="1211512"/>
                  </a:lnTo>
                  <a:lnTo>
                    <a:pt x="420332" y="1244750"/>
                  </a:lnTo>
                  <a:lnTo>
                    <a:pt x="469289" y="1244750"/>
                  </a:lnTo>
                  <a:lnTo>
                    <a:pt x="467025" y="1267966"/>
                  </a:lnTo>
                  <a:lnTo>
                    <a:pt x="456266" y="1309638"/>
                  </a:lnTo>
                  <a:lnTo>
                    <a:pt x="435749" y="1352907"/>
                  </a:lnTo>
                  <a:lnTo>
                    <a:pt x="428316" y="1360977"/>
                  </a:lnTo>
                  <a:lnTo>
                    <a:pt x="410298" y="1377032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403349" y="1212579"/>
              <a:ext cx="520065" cy="1377315"/>
            </a:xfrm>
            <a:custGeom>
              <a:rect l="l" t="t" r="r" b="b"/>
              <a:pathLst>
                <a:path w="520064" h="1377314">
                  <a:moveTo>
                    <a:pt x="466044" y="280697"/>
                  </a:moveTo>
                  <a:lnTo>
                    <a:pt x="486114" y="226920"/>
                  </a:lnTo>
                  <a:lnTo>
                    <a:pt x="519562" y="306300"/>
                  </a:lnTo>
                  <a:lnTo>
                    <a:pt x="499493" y="342986"/>
                  </a:lnTo>
                  <a:lnTo>
                    <a:pt x="489204" y="768118"/>
                  </a:lnTo>
                  <a:lnTo>
                    <a:pt x="486270" y="879375"/>
                  </a:lnTo>
                  <a:lnTo>
                    <a:pt x="477629" y="1113711"/>
                  </a:lnTo>
                  <a:lnTo>
                    <a:pt x="471240" y="1224752"/>
                  </a:lnTo>
                  <a:lnTo>
                    <a:pt x="467025" y="1267966"/>
                  </a:lnTo>
                  <a:lnTo>
                    <a:pt x="464930" y="1280328"/>
                  </a:lnTo>
                  <a:lnTo>
                    <a:pt x="449407" y="1328731"/>
                  </a:lnTo>
                  <a:lnTo>
                    <a:pt x="428316" y="1360977"/>
                  </a:lnTo>
                  <a:lnTo>
                    <a:pt x="410298" y="1377032"/>
                  </a:lnTo>
                  <a:lnTo>
                    <a:pt x="397363" y="1326017"/>
                  </a:lnTo>
                  <a:lnTo>
                    <a:pt x="380429" y="1290566"/>
                  </a:lnTo>
                  <a:lnTo>
                    <a:pt x="336712" y="1239997"/>
                  </a:lnTo>
                  <a:lnTo>
                    <a:pt x="336712" y="1211512"/>
                  </a:lnTo>
                  <a:lnTo>
                    <a:pt x="418631" y="1244074"/>
                  </a:lnTo>
                  <a:lnTo>
                    <a:pt x="420332" y="1244750"/>
                  </a:lnTo>
                  <a:lnTo>
                    <a:pt x="438171" y="1213406"/>
                  </a:lnTo>
                  <a:lnTo>
                    <a:pt x="468275" y="315233"/>
                  </a:lnTo>
                  <a:lnTo>
                    <a:pt x="345631" y="295727"/>
                  </a:lnTo>
                  <a:lnTo>
                    <a:pt x="344980" y="351845"/>
                  </a:lnTo>
                  <a:lnTo>
                    <a:pt x="344917" y="357345"/>
                  </a:lnTo>
                  <a:lnTo>
                    <a:pt x="342547" y="474823"/>
                  </a:lnTo>
                  <a:lnTo>
                    <a:pt x="338924" y="584625"/>
                  </a:lnTo>
                  <a:lnTo>
                    <a:pt x="334046" y="686749"/>
                  </a:lnTo>
                  <a:lnTo>
                    <a:pt x="331137" y="734933"/>
                  </a:lnTo>
                  <a:lnTo>
                    <a:pt x="327836" y="779555"/>
                  </a:lnTo>
                  <a:lnTo>
                    <a:pt x="327688" y="781562"/>
                  </a:lnTo>
                  <a:lnTo>
                    <a:pt x="318489" y="871249"/>
                  </a:lnTo>
                  <a:lnTo>
                    <a:pt x="306225" y="956177"/>
                  </a:lnTo>
                  <a:lnTo>
                    <a:pt x="290894" y="1036344"/>
                  </a:lnTo>
                  <a:lnTo>
                    <a:pt x="289989" y="1040278"/>
                  </a:lnTo>
                  <a:lnTo>
                    <a:pt x="282079" y="1074642"/>
                  </a:lnTo>
                  <a:lnTo>
                    <a:pt x="274226" y="1104289"/>
                  </a:lnTo>
                  <a:lnTo>
                    <a:pt x="267067" y="1129501"/>
                  </a:lnTo>
                  <a:lnTo>
                    <a:pt x="243270" y="1197373"/>
                  </a:lnTo>
                  <a:lnTo>
                    <a:pt x="222587" y="1244321"/>
                  </a:lnTo>
                  <a:lnTo>
                    <a:pt x="191229" y="1301644"/>
                  </a:lnTo>
                  <a:lnTo>
                    <a:pt x="190613" y="1302584"/>
                  </a:lnTo>
                  <a:lnTo>
                    <a:pt x="173930" y="1328045"/>
                  </a:lnTo>
                  <a:lnTo>
                    <a:pt x="169471" y="1310245"/>
                  </a:lnTo>
                  <a:lnTo>
                    <a:pt x="185885" y="1273816"/>
                  </a:lnTo>
                  <a:lnTo>
                    <a:pt x="211751" y="1210152"/>
                  </a:lnTo>
                  <a:lnTo>
                    <a:pt x="234886" y="1142621"/>
                  </a:lnTo>
                  <a:lnTo>
                    <a:pt x="253980" y="1074446"/>
                  </a:lnTo>
                  <a:lnTo>
                    <a:pt x="255592" y="1067554"/>
                  </a:lnTo>
                  <a:lnTo>
                    <a:pt x="262010" y="1040117"/>
                  </a:lnTo>
                  <a:lnTo>
                    <a:pt x="268463" y="1008610"/>
                  </a:lnTo>
                  <a:lnTo>
                    <a:pt x="269223" y="1004902"/>
                  </a:lnTo>
                  <a:lnTo>
                    <a:pt x="281766" y="929632"/>
                  </a:lnTo>
                  <a:lnTo>
                    <a:pt x="291801" y="847911"/>
                  </a:lnTo>
                  <a:lnTo>
                    <a:pt x="298987" y="763711"/>
                  </a:lnTo>
                  <a:lnTo>
                    <a:pt x="302148" y="713231"/>
                  </a:lnTo>
                  <a:lnTo>
                    <a:pt x="303899" y="678024"/>
                  </a:lnTo>
                  <a:lnTo>
                    <a:pt x="304535" y="665232"/>
                  </a:lnTo>
                  <a:lnTo>
                    <a:pt x="308577" y="565111"/>
                  </a:lnTo>
                  <a:lnTo>
                    <a:pt x="312810" y="404624"/>
                  </a:lnTo>
                  <a:lnTo>
                    <a:pt x="313674" y="343267"/>
                  </a:lnTo>
                  <a:lnTo>
                    <a:pt x="314413" y="290762"/>
                  </a:lnTo>
                  <a:lnTo>
                    <a:pt x="280964" y="285442"/>
                  </a:lnTo>
                  <a:lnTo>
                    <a:pt x="251976" y="292226"/>
                  </a:lnTo>
                  <a:lnTo>
                    <a:pt x="234137" y="243813"/>
                  </a:lnTo>
                  <a:lnTo>
                    <a:pt x="466044" y="280697"/>
                  </a:lnTo>
                  <a:close/>
                </a:path>
                <a:path w="520064" h="1377314">
                  <a:moveTo>
                    <a:pt x="98114" y="0"/>
                  </a:moveTo>
                  <a:lnTo>
                    <a:pt x="149792" y="101725"/>
                  </a:lnTo>
                  <a:lnTo>
                    <a:pt x="162769" y="147166"/>
                  </a:lnTo>
                  <a:lnTo>
                    <a:pt x="163896" y="158582"/>
                  </a:lnTo>
                  <a:lnTo>
                    <a:pt x="158840" y="204415"/>
                  </a:lnTo>
                  <a:lnTo>
                    <a:pt x="156091" y="228552"/>
                  </a:lnTo>
                  <a:lnTo>
                    <a:pt x="148229" y="239019"/>
                  </a:lnTo>
                  <a:lnTo>
                    <a:pt x="142712" y="246363"/>
                  </a:lnTo>
                  <a:lnTo>
                    <a:pt x="129332" y="192963"/>
                  </a:lnTo>
                  <a:lnTo>
                    <a:pt x="125811" y="169378"/>
                  </a:lnTo>
                  <a:lnTo>
                    <a:pt x="119820" y="135371"/>
                  </a:lnTo>
                  <a:lnTo>
                    <a:pt x="110344" y="91137"/>
                  </a:lnTo>
                  <a:lnTo>
                    <a:pt x="108068" y="81852"/>
                  </a:lnTo>
                  <a:lnTo>
                    <a:pt x="91425" y="16027"/>
                  </a:lnTo>
                  <a:lnTo>
                    <a:pt x="98114" y="0"/>
                  </a:lnTo>
                  <a:close/>
                </a:path>
                <a:path w="520064" h="1377314">
                  <a:moveTo>
                    <a:pt x="147172" y="697129"/>
                  </a:moveTo>
                  <a:lnTo>
                    <a:pt x="169471" y="717766"/>
                  </a:lnTo>
                  <a:lnTo>
                    <a:pt x="190405" y="635601"/>
                  </a:lnTo>
                  <a:lnTo>
                    <a:pt x="214626" y="533745"/>
                  </a:lnTo>
                  <a:lnTo>
                    <a:pt x="219692" y="508881"/>
                  </a:lnTo>
                  <a:lnTo>
                    <a:pt x="222988" y="492704"/>
                  </a:lnTo>
                  <a:lnTo>
                    <a:pt x="258666" y="578135"/>
                  </a:lnTo>
                  <a:lnTo>
                    <a:pt x="247486" y="589851"/>
                  </a:lnTo>
                  <a:lnTo>
                    <a:pt x="239800" y="600757"/>
                  </a:lnTo>
                  <a:lnTo>
                    <a:pt x="220758" y="631924"/>
                  </a:lnTo>
                  <a:lnTo>
                    <a:pt x="210299" y="653984"/>
                  </a:lnTo>
                  <a:lnTo>
                    <a:pt x="194241" y="693594"/>
                  </a:lnTo>
                  <a:lnTo>
                    <a:pt x="180620" y="730933"/>
                  </a:lnTo>
                  <a:lnTo>
                    <a:pt x="232405" y="812071"/>
                  </a:lnTo>
                  <a:lnTo>
                    <a:pt x="235252" y="816530"/>
                  </a:lnTo>
                  <a:lnTo>
                    <a:pt x="236110" y="829093"/>
                  </a:lnTo>
                  <a:lnTo>
                    <a:pt x="238597" y="865486"/>
                  </a:lnTo>
                  <a:lnTo>
                    <a:pt x="236488" y="890736"/>
                  </a:lnTo>
                  <a:lnTo>
                    <a:pt x="234137" y="918897"/>
                  </a:lnTo>
                  <a:lnTo>
                    <a:pt x="230181" y="930060"/>
                  </a:lnTo>
                  <a:lnTo>
                    <a:pt x="227447" y="937773"/>
                  </a:lnTo>
                  <a:lnTo>
                    <a:pt x="211838" y="889715"/>
                  </a:lnTo>
                  <a:lnTo>
                    <a:pt x="207334" y="873911"/>
                  </a:lnTo>
                  <a:lnTo>
                    <a:pt x="195427" y="838770"/>
                  </a:lnTo>
                  <a:lnTo>
                    <a:pt x="179261" y="797745"/>
                  </a:lnTo>
                  <a:lnTo>
                    <a:pt x="177135" y="792867"/>
                  </a:lnTo>
                  <a:lnTo>
                    <a:pt x="147172" y="725613"/>
                  </a:lnTo>
                  <a:lnTo>
                    <a:pt x="147172" y="1135791"/>
                  </a:lnTo>
                  <a:lnTo>
                    <a:pt x="147282" y="1164690"/>
                  </a:lnTo>
                  <a:lnTo>
                    <a:pt x="147311" y="1172131"/>
                  </a:lnTo>
                  <a:lnTo>
                    <a:pt x="148218" y="1241770"/>
                  </a:lnTo>
                  <a:lnTo>
                    <a:pt x="149402" y="1307053"/>
                  </a:lnTo>
                  <a:lnTo>
                    <a:pt x="115953" y="1335915"/>
                  </a:lnTo>
                  <a:lnTo>
                    <a:pt x="116885" y="1249301"/>
                  </a:lnTo>
                  <a:lnTo>
                    <a:pt x="116929" y="1245275"/>
                  </a:lnTo>
                  <a:lnTo>
                    <a:pt x="118044" y="1100181"/>
                  </a:lnTo>
                  <a:lnTo>
                    <a:pt x="118128" y="1067433"/>
                  </a:lnTo>
                  <a:lnTo>
                    <a:pt x="118183" y="1045727"/>
                  </a:lnTo>
                  <a:lnTo>
                    <a:pt x="118183" y="629852"/>
                  </a:lnTo>
                  <a:lnTo>
                    <a:pt x="77104" y="730670"/>
                  </a:lnTo>
                  <a:lnTo>
                    <a:pt x="48673" y="788814"/>
                  </a:lnTo>
                  <a:lnTo>
                    <a:pt x="19406" y="839704"/>
                  </a:lnTo>
                  <a:lnTo>
                    <a:pt x="16991" y="843376"/>
                  </a:lnTo>
                  <a:lnTo>
                    <a:pt x="4459" y="862429"/>
                  </a:lnTo>
                  <a:lnTo>
                    <a:pt x="0" y="844629"/>
                  </a:lnTo>
                  <a:lnTo>
                    <a:pt x="12911" y="817285"/>
                  </a:lnTo>
                  <a:lnTo>
                    <a:pt x="37054" y="762265"/>
                  </a:lnTo>
                  <a:lnTo>
                    <a:pt x="60189" y="703990"/>
                  </a:lnTo>
                  <a:lnTo>
                    <a:pt x="82069" y="643024"/>
                  </a:lnTo>
                  <a:lnTo>
                    <a:pt x="92540" y="611531"/>
                  </a:lnTo>
                  <a:lnTo>
                    <a:pt x="102285" y="580694"/>
                  </a:lnTo>
                  <a:lnTo>
                    <a:pt x="102731" y="579282"/>
                  </a:lnTo>
                  <a:lnTo>
                    <a:pt x="122381" y="512264"/>
                  </a:lnTo>
                  <a:lnTo>
                    <a:pt x="141057" y="441887"/>
                  </a:lnTo>
                  <a:lnTo>
                    <a:pt x="158549" y="369014"/>
                  </a:lnTo>
                  <a:lnTo>
                    <a:pt x="167241" y="330021"/>
                  </a:lnTo>
                  <a:lnTo>
                    <a:pt x="82505" y="316544"/>
                  </a:lnTo>
                  <a:lnTo>
                    <a:pt x="63172" y="316172"/>
                  </a:lnTo>
                  <a:lnTo>
                    <a:pt x="43546" y="319318"/>
                  </a:lnTo>
                  <a:lnTo>
                    <a:pt x="28988" y="325123"/>
                  </a:lnTo>
                  <a:lnTo>
                    <a:pt x="8919" y="270659"/>
                  </a:lnTo>
                  <a:lnTo>
                    <a:pt x="167241" y="295839"/>
                  </a:lnTo>
                  <a:lnTo>
                    <a:pt x="187310" y="247759"/>
                  </a:lnTo>
                  <a:lnTo>
                    <a:pt x="220758" y="338533"/>
                  </a:lnTo>
                  <a:lnTo>
                    <a:pt x="198459" y="363471"/>
                  </a:lnTo>
                  <a:lnTo>
                    <a:pt x="183474" y="413331"/>
                  </a:lnTo>
                  <a:lnTo>
                    <a:pt x="157903" y="500155"/>
                  </a:lnTo>
                  <a:lnTo>
                    <a:pt x="153696" y="514839"/>
                  </a:lnTo>
                  <a:lnTo>
                    <a:pt x="147172" y="537615"/>
                  </a:lnTo>
                  <a:lnTo>
                    <a:pt x="147172" y="697129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2020421" y="1322241"/>
            <a:ext cx="452120" cy="1358265"/>
            <a:chOff x="2020421" y="1322241"/>
            <a:chExt cx="452120" cy="1358265"/>
          </a:xfrm>
        </p:grpSpPr>
        <p:sp>
          <p:nvSpPr>
            <p:cNvPr id="13" name="object 13"/>
            <p:cNvSpPr/>
            <p:nvPr/>
          </p:nvSpPr>
          <p:spPr>
            <a:xfrm>
              <a:off x="2029946" y="1331766"/>
              <a:ext cx="433070" cy="1339215"/>
            </a:xfrm>
            <a:custGeom>
              <a:rect l="l" t="t" r="r" b="b"/>
              <a:pathLst>
                <a:path w="433069" h="1339214">
                  <a:moveTo>
                    <a:pt x="220758" y="336472"/>
                  </a:moveTo>
                  <a:lnTo>
                    <a:pt x="187310" y="336472"/>
                  </a:lnTo>
                  <a:lnTo>
                    <a:pt x="187170" y="232125"/>
                  </a:lnTo>
                  <a:lnTo>
                    <a:pt x="186055" y="63889"/>
                  </a:lnTo>
                  <a:lnTo>
                    <a:pt x="185080" y="0"/>
                  </a:lnTo>
                  <a:lnTo>
                    <a:pt x="238597" y="71177"/>
                  </a:lnTo>
                  <a:lnTo>
                    <a:pt x="220758" y="113915"/>
                  </a:lnTo>
                  <a:lnTo>
                    <a:pt x="220758" y="336472"/>
                  </a:lnTo>
                  <a:close/>
                </a:path>
                <a:path w="433069" h="1339214">
                  <a:moveTo>
                    <a:pt x="0" y="864978"/>
                  </a:moveTo>
                  <a:lnTo>
                    <a:pt x="975" y="808164"/>
                  </a:lnTo>
                  <a:lnTo>
                    <a:pt x="2090" y="660222"/>
                  </a:lnTo>
                  <a:lnTo>
                    <a:pt x="2229" y="569094"/>
                  </a:lnTo>
                  <a:lnTo>
                    <a:pt x="2090" y="476852"/>
                  </a:lnTo>
                  <a:lnTo>
                    <a:pt x="975" y="320010"/>
                  </a:lnTo>
                  <a:lnTo>
                    <a:pt x="0" y="255409"/>
                  </a:lnTo>
                  <a:lnTo>
                    <a:pt x="33448" y="312001"/>
                  </a:lnTo>
                  <a:lnTo>
                    <a:pt x="187310" y="336472"/>
                  </a:lnTo>
                  <a:lnTo>
                    <a:pt x="220758" y="336472"/>
                  </a:lnTo>
                  <a:lnTo>
                    <a:pt x="220758" y="341792"/>
                  </a:lnTo>
                  <a:lnTo>
                    <a:pt x="248363" y="346182"/>
                  </a:lnTo>
                  <a:lnTo>
                    <a:pt x="33448" y="346182"/>
                  </a:lnTo>
                  <a:lnTo>
                    <a:pt x="33448" y="722179"/>
                  </a:lnTo>
                  <a:lnTo>
                    <a:pt x="187310" y="746650"/>
                  </a:lnTo>
                  <a:lnTo>
                    <a:pt x="220758" y="746650"/>
                  </a:lnTo>
                  <a:lnTo>
                    <a:pt x="220758" y="751969"/>
                  </a:lnTo>
                  <a:lnTo>
                    <a:pt x="248364" y="756360"/>
                  </a:lnTo>
                  <a:lnTo>
                    <a:pt x="33448" y="756360"/>
                  </a:lnTo>
                  <a:lnTo>
                    <a:pt x="33448" y="824723"/>
                  </a:lnTo>
                  <a:lnTo>
                    <a:pt x="0" y="864978"/>
                  </a:lnTo>
                  <a:close/>
                </a:path>
                <a:path w="433069" h="1339214">
                  <a:moveTo>
                    <a:pt x="425703" y="366618"/>
                  </a:moveTo>
                  <a:lnTo>
                    <a:pt x="376849" y="366618"/>
                  </a:lnTo>
                  <a:lnTo>
                    <a:pt x="394688" y="301092"/>
                  </a:lnTo>
                  <a:lnTo>
                    <a:pt x="425703" y="366618"/>
                  </a:lnTo>
                  <a:close/>
                </a:path>
                <a:path w="433069" h="1339214">
                  <a:moveTo>
                    <a:pt x="220758" y="746650"/>
                  </a:moveTo>
                  <a:lnTo>
                    <a:pt x="187310" y="746650"/>
                  </a:lnTo>
                  <a:lnTo>
                    <a:pt x="187310" y="370653"/>
                  </a:lnTo>
                  <a:lnTo>
                    <a:pt x="33448" y="346182"/>
                  </a:lnTo>
                  <a:lnTo>
                    <a:pt x="248363" y="346182"/>
                  </a:lnTo>
                  <a:lnTo>
                    <a:pt x="376849" y="366618"/>
                  </a:lnTo>
                  <a:lnTo>
                    <a:pt x="425703" y="366618"/>
                  </a:lnTo>
                  <a:lnTo>
                    <a:pt x="430132" y="375973"/>
                  </a:lnTo>
                  <a:lnTo>
                    <a:pt x="220758" y="375973"/>
                  </a:lnTo>
                  <a:lnTo>
                    <a:pt x="220758" y="746650"/>
                  </a:lnTo>
                  <a:close/>
                </a:path>
                <a:path w="433069" h="1339214">
                  <a:moveTo>
                    <a:pt x="412690" y="777505"/>
                  </a:moveTo>
                  <a:lnTo>
                    <a:pt x="381309" y="777505"/>
                  </a:lnTo>
                  <a:lnTo>
                    <a:pt x="381309" y="401508"/>
                  </a:lnTo>
                  <a:lnTo>
                    <a:pt x="220758" y="375973"/>
                  </a:lnTo>
                  <a:lnTo>
                    <a:pt x="430132" y="375973"/>
                  </a:lnTo>
                  <a:lnTo>
                    <a:pt x="432597" y="381181"/>
                  </a:lnTo>
                  <a:lnTo>
                    <a:pt x="412528" y="423564"/>
                  </a:lnTo>
                  <a:lnTo>
                    <a:pt x="412544" y="756360"/>
                  </a:lnTo>
                  <a:lnTo>
                    <a:pt x="412690" y="777505"/>
                  </a:lnTo>
                  <a:close/>
                </a:path>
                <a:path w="433069" h="1339214">
                  <a:moveTo>
                    <a:pt x="185080" y="1338774"/>
                  </a:moveTo>
                  <a:lnTo>
                    <a:pt x="186055" y="1254900"/>
                  </a:lnTo>
                  <a:lnTo>
                    <a:pt x="187170" y="975928"/>
                  </a:lnTo>
                  <a:lnTo>
                    <a:pt x="187310" y="780831"/>
                  </a:lnTo>
                  <a:lnTo>
                    <a:pt x="33448" y="756360"/>
                  </a:lnTo>
                  <a:lnTo>
                    <a:pt x="248364" y="756360"/>
                  </a:lnTo>
                  <a:lnTo>
                    <a:pt x="381309" y="777505"/>
                  </a:lnTo>
                  <a:lnTo>
                    <a:pt x="412690" y="777505"/>
                  </a:lnTo>
                  <a:lnTo>
                    <a:pt x="412750" y="786151"/>
                  </a:lnTo>
                  <a:lnTo>
                    <a:pt x="220758" y="786151"/>
                  </a:lnTo>
                  <a:lnTo>
                    <a:pt x="221156" y="1039082"/>
                  </a:lnTo>
                  <a:lnTo>
                    <a:pt x="222012" y="1233914"/>
                  </a:lnTo>
                  <a:lnTo>
                    <a:pt x="222988" y="1293531"/>
                  </a:lnTo>
                  <a:lnTo>
                    <a:pt x="185080" y="1338774"/>
                  </a:lnTo>
                  <a:close/>
                </a:path>
                <a:path w="433069" h="1339214">
                  <a:moveTo>
                    <a:pt x="381309" y="914230"/>
                  </a:moveTo>
                  <a:lnTo>
                    <a:pt x="381309" y="811686"/>
                  </a:lnTo>
                  <a:lnTo>
                    <a:pt x="220758" y="786151"/>
                  </a:lnTo>
                  <a:lnTo>
                    <a:pt x="412750" y="786151"/>
                  </a:lnTo>
                  <a:lnTo>
                    <a:pt x="412802" y="793664"/>
                  </a:lnTo>
                  <a:lnTo>
                    <a:pt x="413550" y="837768"/>
                  </a:lnTo>
                  <a:lnTo>
                    <a:pt x="414758" y="885369"/>
                  </a:lnTo>
                  <a:lnTo>
                    <a:pt x="381309" y="914230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2029946" y="1331766"/>
              <a:ext cx="433070" cy="1339215"/>
            </a:xfrm>
            <a:custGeom>
              <a:rect l="l" t="t" r="r" b="b"/>
              <a:pathLst>
                <a:path w="433069" h="1339214">
                  <a:moveTo>
                    <a:pt x="220758" y="751969"/>
                  </a:moveTo>
                  <a:lnTo>
                    <a:pt x="381309" y="777505"/>
                  </a:lnTo>
                  <a:lnTo>
                    <a:pt x="381309" y="401508"/>
                  </a:lnTo>
                  <a:lnTo>
                    <a:pt x="220758" y="375973"/>
                  </a:lnTo>
                  <a:lnTo>
                    <a:pt x="220758" y="751969"/>
                  </a:lnTo>
                  <a:close/>
                </a:path>
                <a:path w="433069" h="1339214">
                  <a:moveTo>
                    <a:pt x="187310" y="336472"/>
                  </a:moveTo>
                  <a:lnTo>
                    <a:pt x="187197" y="251967"/>
                  </a:lnTo>
                  <a:lnTo>
                    <a:pt x="186055" y="63889"/>
                  </a:lnTo>
                  <a:lnTo>
                    <a:pt x="185420" y="22295"/>
                  </a:lnTo>
                  <a:lnTo>
                    <a:pt x="185080" y="0"/>
                  </a:lnTo>
                  <a:lnTo>
                    <a:pt x="238597" y="71177"/>
                  </a:lnTo>
                  <a:lnTo>
                    <a:pt x="220758" y="113915"/>
                  </a:lnTo>
                  <a:lnTo>
                    <a:pt x="220758" y="341792"/>
                  </a:lnTo>
                  <a:lnTo>
                    <a:pt x="376849" y="366618"/>
                  </a:lnTo>
                  <a:lnTo>
                    <a:pt x="394688" y="301092"/>
                  </a:lnTo>
                  <a:lnTo>
                    <a:pt x="432597" y="381181"/>
                  </a:lnTo>
                  <a:lnTo>
                    <a:pt x="412528" y="423564"/>
                  </a:lnTo>
                  <a:lnTo>
                    <a:pt x="412528" y="753985"/>
                  </a:lnTo>
                  <a:lnTo>
                    <a:pt x="412802" y="793664"/>
                  </a:lnTo>
                  <a:lnTo>
                    <a:pt x="413550" y="837768"/>
                  </a:lnTo>
                  <a:lnTo>
                    <a:pt x="414758" y="885369"/>
                  </a:lnTo>
                  <a:lnTo>
                    <a:pt x="381309" y="914230"/>
                  </a:lnTo>
                  <a:lnTo>
                    <a:pt x="381309" y="811686"/>
                  </a:lnTo>
                  <a:lnTo>
                    <a:pt x="220758" y="786151"/>
                  </a:lnTo>
                  <a:lnTo>
                    <a:pt x="221156" y="1039082"/>
                  </a:lnTo>
                  <a:lnTo>
                    <a:pt x="222012" y="1233914"/>
                  </a:lnTo>
                  <a:lnTo>
                    <a:pt x="222863" y="1285903"/>
                  </a:lnTo>
                  <a:lnTo>
                    <a:pt x="222988" y="1293531"/>
                  </a:lnTo>
                  <a:lnTo>
                    <a:pt x="185080" y="1338774"/>
                  </a:lnTo>
                  <a:lnTo>
                    <a:pt x="185234" y="1325490"/>
                  </a:lnTo>
                  <a:lnTo>
                    <a:pt x="186055" y="1254900"/>
                  </a:lnTo>
                  <a:lnTo>
                    <a:pt x="187170" y="975928"/>
                  </a:lnTo>
                  <a:lnTo>
                    <a:pt x="187209" y="922148"/>
                  </a:lnTo>
                  <a:lnTo>
                    <a:pt x="187310" y="780831"/>
                  </a:lnTo>
                  <a:lnTo>
                    <a:pt x="33448" y="756360"/>
                  </a:lnTo>
                  <a:lnTo>
                    <a:pt x="33448" y="824723"/>
                  </a:lnTo>
                  <a:lnTo>
                    <a:pt x="0" y="864978"/>
                  </a:lnTo>
                  <a:lnTo>
                    <a:pt x="393" y="842043"/>
                  </a:lnTo>
                  <a:lnTo>
                    <a:pt x="975" y="808164"/>
                  </a:lnTo>
                  <a:lnTo>
                    <a:pt x="2090" y="660222"/>
                  </a:lnTo>
                  <a:lnTo>
                    <a:pt x="2104" y="650909"/>
                  </a:lnTo>
                  <a:lnTo>
                    <a:pt x="2229" y="569094"/>
                  </a:lnTo>
                  <a:lnTo>
                    <a:pt x="2123" y="498899"/>
                  </a:lnTo>
                  <a:lnTo>
                    <a:pt x="2090" y="476852"/>
                  </a:lnTo>
                  <a:lnTo>
                    <a:pt x="975" y="320010"/>
                  </a:lnTo>
                  <a:lnTo>
                    <a:pt x="405" y="282300"/>
                  </a:lnTo>
                  <a:lnTo>
                    <a:pt x="0" y="255409"/>
                  </a:lnTo>
                  <a:lnTo>
                    <a:pt x="33448" y="312001"/>
                  </a:lnTo>
                  <a:lnTo>
                    <a:pt x="187310" y="336472"/>
                  </a:lnTo>
                  <a:close/>
                </a:path>
                <a:path w="433069" h="1339214">
                  <a:moveTo>
                    <a:pt x="33448" y="722179"/>
                  </a:moveTo>
                  <a:lnTo>
                    <a:pt x="187310" y="746650"/>
                  </a:lnTo>
                  <a:lnTo>
                    <a:pt x="187310" y="370653"/>
                  </a:lnTo>
                  <a:lnTo>
                    <a:pt x="33448" y="346182"/>
                  </a:lnTo>
                  <a:lnTo>
                    <a:pt x="33448" y="722179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5" name="object 15"/>
          <p:cNvGrpSpPr/>
          <p:nvPr/>
        </p:nvGrpSpPr>
        <p:grpSpPr>
          <a:xfrm>
            <a:off x="2542213" y="1434401"/>
            <a:ext cx="532130" cy="1338580"/>
            <a:chOff x="2542213" y="1434401"/>
            <a:chExt cx="532130" cy="1338580"/>
          </a:xfrm>
        </p:grpSpPr>
        <p:sp>
          <p:nvSpPr>
            <p:cNvPr id="16" name="object 16"/>
            <p:cNvSpPr/>
            <p:nvPr/>
          </p:nvSpPr>
          <p:spPr>
            <a:xfrm>
              <a:off x="2551738" y="1443926"/>
              <a:ext cx="513080" cy="1319530"/>
            </a:xfrm>
            <a:custGeom>
              <a:rect l="l" t="t" r="r" b="b"/>
              <a:pathLst>
                <a:path w="513080" h="1319530">
                  <a:moveTo>
                    <a:pt x="260896" y="262035"/>
                  </a:moveTo>
                  <a:lnTo>
                    <a:pt x="249746" y="203293"/>
                  </a:lnTo>
                  <a:lnTo>
                    <a:pt x="246471" y="168902"/>
                  </a:lnTo>
                  <a:lnTo>
                    <a:pt x="242220" y="132932"/>
                  </a:lnTo>
                  <a:lnTo>
                    <a:pt x="234416" y="84691"/>
                  </a:lnTo>
                  <a:lnTo>
                    <a:pt x="229130" y="58719"/>
                  </a:lnTo>
                  <a:lnTo>
                    <a:pt x="218528" y="10329"/>
                  </a:lnTo>
                  <a:lnTo>
                    <a:pt x="225218" y="0"/>
                  </a:lnTo>
                  <a:lnTo>
                    <a:pt x="248398" y="45924"/>
                  </a:lnTo>
                  <a:lnTo>
                    <a:pt x="263840" y="81626"/>
                  </a:lnTo>
                  <a:lnTo>
                    <a:pt x="285424" y="174785"/>
                  </a:lnTo>
                  <a:lnTo>
                    <a:pt x="284950" y="179571"/>
                  </a:lnTo>
                  <a:lnTo>
                    <a:pt x="276505" y="233184"/>
                  </a:lnTo>
                  <a:lnTo>
                    <a:pt x="260896" y="262035"/>
                  </a:lnTo>
                  <a:close/>
                </a:path>
                <a:path w="513080" h="1319530">
                  <a:moveTo>
                    <a:pt x="495311" y="322815"/>
                  </a:moveTo>
                  <a:lnTo>
                    <a:pt x="428137" y="322815"/>
                  </a:lnTo>
                  <a:lnTo>
                    <a:pt x="463814" y="237339"/>
                  </a:lnTo>
                  <a:lnTo>
                    <a:pt x="495311" y="322815"/>
                  </a:lnTo>
                  <a:close/>
                </a:path>
                <a:path w="513080" h="1319530">
                  <a:moveTo>
                    <a:pt x="33448" y="311314"/>
                  </a:moveTo>
                  <a:lnTo>
                    <a:pt x="13379" y="256850"/>
                  </a:lnTo>
                  <a:lnTo>
                    <a:pt x="299538" y="302362"/>
                  </a:lnTo>
                  <a:lnTo>
                    <a:pt x="67634" y="302362"/>
                  </a:lnTo>
                  <a:lnTo>
                    <a:pt x="47998" y="305510"/>
                  </a:lnTo>
                  <a:lnTo>
                    <a:pt x="33448" y="311314"/>
                  </a:lnTo>
                  <a:close/>
                </a:path>
                <a:path w="513080" h="1319530">
                  <a:moveTo>
                    <a:pt x="2229" y="1269127"/>
                  </a:moveTo>
                  <a:lnTo>
                    <a:pt x="0" y="1251682"/>
                  </a:lnTo>
                  <a:lnTo>
                    <a:pt x="18281" y="1240196"/>
                  </a:lnTo>
                  <a:lnTo>
                    <a:pt x="52550" y="1214642"/>
                  </a:lnTo>
                  <a:lnTo>
                    <a:pt x="85580" y="1184290"/>
                  </a:lnTo>
                  <a:lnTo>
                    <a:pt x="117007" y="1149410"/>
                  </a:lnTo>
                  <a:lnTo>
                    <a:pt x="146832" y="1110002"/>
                  </a:lnTo>
                  <a:lnTo>
                    <a:pt x="175054" y="1066067"/>
                  </a:lnTo>
                  <a:lnTo>
                    <a:pt x="201673" y="1017605"/>
                  </a:lnTo>
                  <a:lnTo>
                    <a:pt x="226689" y="964614"/>
                  </a:lnTo>
                  <a:lnTo>
                    <a:pt x="238597" y="936421"/>
                  </a:lnTo>
                  <a:lnTo>
                    <a:pt x="230661" y="904071"/>
                  </a:lnTo>
                  <a:lnTo>
                    <a:pt x="215679" y="836708"/>
                  </a:lnTo>
                  <a:lnTo>
                    <a:pt x="201882" y="765794"/>
                  </a:lnTo>
                  <a:lnTo>
                    <a:pt x="189270" y="691331"/>
                  </a:lnTo>
                  <a:lnTo>
                    <a:pt x="177841" y="613317"/>
                  </a:lnTo>
                  <a:lnTo>
                    <a:pt x="167598" y="531753"/>
                  </a:lnTo>
                  <a:lnTo>
                    <a:pt x="158539" y="446639"/>
                  </a:lnTo>
                  <a:lnTo>
                    <a:pt x="151413" y="366398"/>
                  </a:lnTo>
                  <a:lnTo>
                    <a:pt x="147172" y="312310"/>
                  </a:lnTo>
                  <a:lnTo>
                    <a:pt x="86965" y="302735"/>
                  </a:lnTo>
                  <a:lnTo>
                    <a:pt x="67634" y="302362"/>
                  </a:lnTo>
                  <a:lnTo>
                    <a:pt x="299538" y="302362"/>
                  </a:lnTo>
                  <a:lnTo>
                    <a:pt x="375467" y="314438"/>
                  </a:lnTo>
                  <a:lnTo>
                    <a:pt x="160551" y="314438"/>
                  </a:lnTo>
                  <a:lnTo>
                    <a:pt x="165779" y="366851"/>
                  </a:lnTo>
                  <a:lnTo>
                    <a:pt x="173434" y="436590"/>
                  </a:lnTo>
                  <a:lnTo>
                    <a:pt x="183329" y="514004"/>
                  </a:lnTo>
                  <a:lnTo>
                    <a:pt x="194269" y="588201"/>
                  </a:lnTo>
                  <a:lnTo>
                    <a:pt x="206255" y="659183"/>
                  </a:lnTo>
                  <a:lnTo>
                    <a:pt x="219286" y="726948"/>
                  </a:lnTo>
                  <a:lnTo>
                    <a:pt x="233362" y="791497"/>
                  </a:lnTo>
                  <a:lnTo>
                    <a:pt x="248353" y="852303"/>
                  </a:lnTo>
                  <a:lnTo>
                    <a:pt x="256436" y="882289"/>
                  </a:lnTo>
                  <a:lnTo>
                    <a:pt x="294229" y="882289"/>
                  </a:lnTo>
                  <a:lnTo>
                    <a:pt x="284989" y="918386"/>
                  </a:lnTo>
                  <a:lnTo>
                    <a:pt x="276505" y="948147"/>
                  </a:lnTo>
                  <a:lnTo>
                    <a:pt x="287872" y="974901"/>
                  </a:lnTo>
                  <a:lnTo>
                    <a:pt x="295451" y="990531"/>
                  </a:lnTo>
                  <a:lnTo>
                    <a:pt x="256436" y="990531"/>
                  </a:lnTo>
                  <a:lnTo>
                    <a:pt x="215566" y="1069885"/>
                  </a:lnTo>
                  <a:lnTo>
                    <a:pt x="186578" y="1115834"/>
                  </a:lnTo>
                  <a:lnTo>
                    <a:pt x="156196" y="1156221"/>
                  </a:lnTo>
                  <a:lnTo>
                    <a:pt x="124420" y="1191045"/>
                  </a:lnTo>
                  <a:lnTo>
                    <a:pt x="91251" y="1220308"/>
                  </a:lnTo>
                  <a:lnTo>
                    <a:pt x="56687" y="1244007"/>
                  </a:lnTo>
                  <a:lnTo>
                    <a:pt x="20731" y="1262144"/>
                  </a:lnTo>
                  <a:lnTo>
                    <a:pt x="2229" y="1269127"/>
                  </a:lnTo>
                  <a:close/>
                </a:path>
                <a:path w="513080" h="1319530">
                  <a:moveTo>
                    <a:pt x="294229" y="882289"/>
                  </a:moveTo>
                  <a:lnTo>
                    <a:pt x="256436" y="882289"/>
                  </a:lnTo>
                  <a:lnTo>
                    <a:pt x="263733" y="854462"/>
                  </a:lnTo>
                  <a:lnTo>
                    <a:pt x="277001" y="798438"/>
                  </a:lnTo>
                  <a:lnTo>
                    <a:pt x="289405" y="738100"/>
                  </a:lnTo>
                  <a:lnTo>
                    <a:pt x="300763" y="674214"/>
                  </a:lnTo>
                  <a:lnTo>
                    <a:pt x="311077" y="606779"/>
                  </a:lnTo>
                  <a:lnTo>
                    <a:pt x="320344" y="535796"/>
                  </a:lnTo>
                  <a:lnTo>
                    <a:pt x="328567" y="461263"/>
                  </a:lnTo>
                  <a:lnTo>
                    <a:pt x="334605" y="395581"/>
                  </a:lnTo>
                  <a:lnTo>
                    <a:pt x="338941" y="342811"/>
                  </a:lnTo>
                  <a:lnTo>
                    <a:pt x="160551" y="314438"/>
                  </a:lnTo>
                  <a:lnTo>
                    <a:pt x="375467" y="314438"/>
                  </a:lnTo>
                  <a:lnTo>
                    <a:pt x="428137" y="322815"/>
                  </a:lnTo>
                  <a:lnTo>
                    <a:pt x="495311" y="322815"/>
                  </a:lnTo>
                  <a:lnTo>
                    <a:pt x="504770" y="348485"/>
                  </a:lnTo>
                  <a:lnTo>
                    <a:pt x="374620" y="348485"/>
                  </a:lnTo>
                  <a:lnTo>
                    <a:pt x="370147" y="400790"/>
                  </a:lnTo>
                  <a:lnTo>
                    <a:pt x="362338" y="480988"/>
                  </a:lnTo>
                  <a:lnTo>
                    <a:pt x="352582" y="564178"/>
                  </a:lnTo>
                  <a:lnTo>
                    <a:pt x="341572" y="643252"/>
                  </a:lnTo>
                  <a:lnTo>
                    <a:pt x="329308" y="718210"/>
                  </a:lnTo>
                  <a:lnTo>
                    <a:pt x="315789" y="789051"/>
                  </a:lnTo>
                  <a:lnTo>
                    <a:pt x="301016" y="855777"/>
                  </a:lnTo>
                  <a:lnTo>
                    <a:pt x="294229" y="882289"/>
                  </a:lnTo>
                  <a:close/>
                </a:path>
                <a:path w="513080" h="1319530">
                  <a:moveTo>
                    <a:pt x="512872" y="370474"/>
                  </a:moveTo>
                  <a:lnTo>
                    <a:pt x="374620" y="348485"/>
                  </a:lnTo>
                  <a:lnTo>
                    <a:pt x="504770" y="348485"/>
                  </a:lnTo>
                  <a:lnTo>
                    <a:pt x="512872" y="370474"/>
                  </a:lnTo>
                  <a:close/>
                </a:path>
                <a:path w="513080" h="1319530">
                  <a:moveTo>
                    <a:pt x="461585" y="1319398"/>
                  </a:moveTo>
                  <a:lnTo>
                    <a:pt x="412928" y="1270001"/>
                  </a:lnTo>
                  <a:lnTo>
                    <a:pt x="383104" y="1233924"/>
                  </a:lnTo>
                  <a:lnTo>
                    <a:pt x="355369" y="1195332"/>
                  </a:lnTo>
                  <a:lnTo>
                    <a:pt x="329726" y="1154223"/>
                  </a:lnTo>
                  <a:lnTo>
                    <a:pt x="306172" y="1110599"/>
                  </a:lnTo>
                  <a:lnTo>
                    <a:pt x="284710" y="1064459"/>
                  </a:lnTo>
                  <a:lnTo>
                    <a:pt x="265338" y="1015802"/>
                  </a:lnTo>
                  <a:lnTo>
                    <a:pt x="256436" y="990531"/>
                  </a:lnTo>
                  <a:lnTo>
                    <a:pt x="295451" y="990531"/>
                  </a:lnTo>
                  <a:lnTo>
                    <a:pt x="311913" y="1024478"/>
                  </a:lnTo>
                  <a:lnTo>
                    <a:pt x="337696" y="1068814"/>
                  </a:lnTo>
                  <a:lnTo>
                    <a:pt x="365221" y="1107907"/>
                  </a:lnTo>
                  <a:lnTo>
                    <a:pt x="394488" y="1141758"/>
                  </a:lnTo>
                  <a:lnTo>
                    <a:pt x="425497" y="1170368"/>
                  </a:lnTo>
                  <a:lnTo>
                    <a:pt x="458249" y="1193736"/>
                  </a:lnTo>
                  <a:lnTo>
                    <a:pt x="510642" y="1218959"/>
                  </a:lnTo>
                  <a:lnTo>
                    <a:pt x="510642" y="1241747"/>
                  </a:lnTo>
                  <a:lnTo>
                    <a:pt x="474267" y="1271412"/>
                  </a:lnTo>
                  <a:lnTo>
                    <a:pt x="465856" y="1294437"/>
                  </a:lnTo>
                  <a:lnTo>
                    <a:pt x="461585" y="1319398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2551738" y="1443926"/>
              <a:ext cx="513080" cy="1319530"/>
            </a:xfrm>
            <a:custGeom>
              <a:rect l="l" t="t" r="r" b="b"/>
              <a:pathLst>
                <a:path w="513080" h="1319530">
                  <a:moveTo>
                    <a:pt x="225218" y="0"/>
                  </a:moveTo>
                  <a:lnTo>
                    <a:pt x="248398" y="45924"/>
                  </a:lnTo>
                  <a:lnTo>
                    <a:pt x="257708" y="65919"/>
                  </a:lnTo>
                  <a:lnTo>
                    <a:pt x="263840" y="81626"/>
                  </a:lnTo>
                  <a:lnTo>
                    <a:pt x="270930" y="101269"/>
                  </a:lnTo>
                  <a:lnTo>
                    <a:pt x="281486" y="154808"/>
                  </a:lnTo>
                  <a:lnTo>
                    <a:pt x="285424" y="174785"/>
                  </a:lnTo>
                  <a:lnTo>
                    <a:pt x="284950" y="179571"/>
                  </a:lnTo>
                  <a:lnTo>
                    <a:pt x="276505" y="233184"/>
                  </a:lnTo>
                  <a:lnTo>
                    <a:pt x="266775" y="251169"/>
                  </a:lnTo>
                  <a:lnTo>
                    <a:pt x="260896" y="262035"/>
                  </a:lnTo>
                  <a:lnTo>
                    <a:pt x="249746" y="203293"/>
                  </a:lnTo>
                  <a:lnTo>
                    <a:pt x="246471" y="168902"/>
                  </a:lnTo>
                  <a:lnTo>
                    <a:pt x="242220" y="132932"/>
                  </a:lnTo>
                  <a:lnTo>
                    <a:pt x="234416" y="84691"/>
                  </a:lnTo>
                  <a:lnTo>
                    <a:pt x="229130" y="58719"/>
                  </a:lnTo>
                  <a:lnTo>
                    <a:pt x="218528" y="10329"/>
                  </a:lnTo>
                  <a:lnTo>
                    <a:pt x="225218" y="0"/>
                  </a:lnTo>
                  <a:close/>
                </a:path>
                <a:path w="513080" h="1319530">
                  <a:moveTo>
                    <a:pt x="428137" y="322815"/>
                  </a:moveTo>
                  <a:lnTo>
                    <a:pt x="463814" y="237339"/>
                  </a:lnTo>
                  <a:lnTo>
                    <a:pt x="512872" y="370474"/>
                  </a:lnTo>
                  <a:lnTo>
                    <a:pt x="374620" y="348485"/>
                  </a:lnTo>
                  <a:lnTo>
                    <a:pt x="370147" y="400790"/>
                  </a:lnTo>
                  <a:lnTo>
                    <a:pt x="362338" y="480988"/>
                  </a:lnTo>
                  <a:lnTo>
                    <a:pt x="352582" y="564178"/>
                  </a:lnTo>
                  <a:lnTo>
                    <a:pt x="341572" y="643252"/>
                  </a:lnTo>
                  <a:lnTo>
                    <a:pt x="329308" y="718210"/>
                  </a:lnTo>
                  <a:lnTo>
                    <a:pt x="315789" y="789051"/>
                  </a:lnTo>
                  <a:lnTo>
                    <a:pt x="301016" y="855777"/>
                  </a:lnTo>
                  <a:lnTo>
                    <a:pt x="284989" y="918386"/>
                  </a:lnTo>
                  <a:lnTo>
                    <a:pt x="276505" y="948147"/>
                  </a:lnTo>
                  <a:lnTo>
                    <a:pt x="287154" y="973211"/>
                  </a:lnTo>
                  <a:lnTo>
                    <a:pt x="287872" y="974901"/>
                  </a:lnTo>
                  <a:lnTo>
                    <a:pt x="311913" y="1024478"/>
                  </a:lnTo>
                  <a:lnTo>
                    <a:pt x="337696" y="1068814"/>
                  </a:lnTo>
                  <a:lnTo>
                    <a:pt x="365221" y="1107907"/>
                  </a:lnTo>
                  <a:lnTo>
                    <a:pt x="394488" y="1141758"/>
                  </a:lnTo>
                  <a:lnTo>
                    <a:pt x="425497" y="1170368"/>
                  </a:lnTo>
                  <a:lnTo>
                    <a:pt x="458249" y="1193736"/>
                  </a:lnTo>
                  <a:lnTo>
                    <a:pt x="510642" y="1218959"/>
                  </a:lnTo>
                  <a:lnTo>
                    <a:pt x="510642" y="1241747"/>
                  </a:lnTo>
                  <a:lnTo>
                    <a:pt x="485278" y="1256494"/>
                  </a:lnTo>
                  <a:lnTo>
                    <a:pt x="483884" y="1257519"/>
                  </a:lnTo>
                  <a:lnTo>
                    <a:pt x="474267" y="1271412"/>
                  </a:lnTo>
                  <a:lnTo>
                    <a:pt x="469250" y="1282897"/>
                  </a:lnTo>
                  <a:lnTo>
                    <a:pt x="465856" y="1294437"/>
                  </a:lnTo>
                  <a:lnTo>
                    <a:pt x="461585" y="1319398"/>
                  </a:lnTo>
                  <a:lnTo>
                    <a:pt x="412928" y="1270001"/>
                  </a:lnTo>
                  <a:lnTo>
                    <a:pt x="383104" y="1233924"/>
                  </a:lnTo>
                  <a:lnTo>
                    <a:pt x="355369" y="1195332"/>
                  </a:lnTo>
                  <a:lnTo>
                    <a:pt x="329726" y="1154223"/>
                  </a:lnTo>
                  <a:lnTo>
                    <a:pt x="306172" y="1110599"/>
                  </a:lnTo>
                  <a:lnTo>
                    <a:pt x="284710" y="1064459"/>
                  </a:lnTo>
                  <a:lnTo>
                    <a:pt x="265338" y="1015802"/>
                  </a:lnTo>
                  <a:lnTo>
                    <a:pt x="264923" y="1014624"/>
                  </a:lnTo>
                  <a:lnTo>
                    <a:pt x="256436" y="990531"/>
                  </a:lnTo>
                  <a:lnTo>
                    <a:pt x="244548" y="1015464"/>
                  </a:lnTo>
                  <a:lnTo>
                    <a:pt x="243161" y="1018372"/>
                  </a:lnTo>
                  <a:lnTo>
                    <a:pt x="215566" y="1069885"/>
                  </a:lnTo>
                  <a:lnTo>
                    <a:pt x="186578" y="1115834"/>
                  </a:lnTo>
                  <a:lnTo>
                    <a:pt x="156196" y="1156221"/>
                  </a:lnTo>
                  <a:lnTo>
                    <a:pt x="124420" y="1191045"/>
                  </a:lnTo>
                  <a:lnTo>
                    <a:pt x="91251" y="1220308"/>
                  </a:lnTo>
                  <a:lnTo>
                    <a:pt x="56687" y="1244007"/>
                  </a:lnTo>
                  <a:lnTo>
                    <a:pt x="20731" y="1262144"/>
                  </a:lnTo>
                  <a:lnTo>
                    <a:pt x="20022" y="1262412"/>
                  </a:lnTo>
                  <a:lnTo>
                    <a:pt x="2229" y="1269127"/>
                  </a:lnTo>
                  <a:lnTo>
                    <a:pt x="0" y="1251682"/>
                  </a:lnTo>
                  <a:lnTo>
                    <a:pt x="18281" y="1240196"/>
                  </a:lnTo>
                  <a:lnTo>
                    <a:pt x="52550" y="1214642"/>
                  </a:lnTo>
                  <a:lnTo>
                    <a:pt x="85580" y="1184290"/>
                  </a:lnTo>
                  <a:lnTo>
                    <a:pt x="117007" y="1149410"/>
                  </a:lnTo>
                  <a:lnTo>
                    <a:pt x="146832" y="1110002"/>
                  </a:lnTo>
                  <a:lnTo>
                    <a:pt x="175054" y="1066067"/>
                  </a:lnTo>
                  <a:lnTo>
                    <a:pt x="201673" y="1017605"/>
                  </a:lnTo>
                  <a:lnTo>
                    <a:pt x="226689" y="964614"/>
                  </a:lnTo>
                  <a:lnTo>
                    <a:pt x="238597" y="936421"/>
                  </a:lnTo>
                  <a:lnTo>
                    <a:pt x="231201" y="906272"/>
                  </a:lnTo>
                  <a:lnTo>
                    <a:pt x="230661" y="904071"/>
                  </a:lnTo>
                  <a:lnTo>
                    <a:pt x="215679" y="836708"/>
                  </a:lnTo>
                  <a:lnTo>
                    <a:pt x="201882" y="765794"/>
                  </a:lnTo>
                  <a:lnTo>
                    <a:pt x="189270" y="691331"/>
                  </a:lnTo>
                  <a:lnTo>
                    <a:pt x="177841" y="613317"/>
                  </a:lnTo>
                  <a:lnTo>
                    <a:pt x="167598" y="531753"/>
                  </a:lnTo>
                  <a:lnTo>
                    <a:pt x="158539" y="446639"/>
                  </a:lnTo>
                  <a:lnTo>
                    <a:pt x="151413" y="366398"/>
                  </a:lnTo>
                  <a:lnTo>
                    <a:pt x="147172" y="312310"/>
                  </a:lnTo>
                  <a:lnTo>
                    <a:pt x="86965" y="302735"/>
                  </a:lnTo>
                  <a:lnTo>
                    <a:pt x="67634" y="302362"/>
                  </a:lnTo>
                  <a:lnTo>
                    <a:pt x="47998" y="305510"/>
                  </a:lnTo>
                  <a:lnTo>
                    <a:pt x="33448" y="311314"/>
                  </a:lnTo>
                  <a:lnTo>
                    <a:pt x="13379" y="256850"/>
                  </a:lnTo>
                  <a:lnTo>
                    <a:pt x="428137" y="322815"/>
                  </a:lnTo>
                  <a:close/>
                </a:path>
                <a:path w="513080" h="1319530">
                  <a:moveTo>
                    <a:pt x="160551" y="314438"/>
                  </a:moveTo>
                  <a:lnTo>
                    <a:pt x="165779" y="366851"/>
                  </a:lnTo>
                  <a:lnTo>
                    <a:pt x="173434" y="436590"/>
                  </a:lnTo>
                  <a:lnTo>
                    <a:pt x="183329" y="514004"/>
                  </a:lnTo>
                  <a:lnTo>
                    <a:pt x="194269" y="588201"/>
                  </a:lnTo>
                  <a:lnTo>
                    <a:pt x="206255" y="659183"/>
                  </a:lnTo>
                  <a:lnTo>
                    <a:pt x="219286" y="726948"/>
                  </a:lnTo>
                  <a:lnTo>
                    <a:pt x="233362" y="791497"/>
                  </a:lnTo>
                  <a:lnTo>
                    <a:pt x="248353" y="852303"/>
                  </a:lnTo>
                  <a:lnTo>
                    <a:pt x="256436" y="882289"/>
                  </a:lnTo>
                  <a:lnTo>
                    <a:pt x="277001" y="798438"/>
                  </a:lnTo>
                  <a:lnTo>
                    <a:pt x="289405" y="738100"/>
                  </a:lnTo>
                  <a:lnTo>
                    <a:pt x="300763" y="674214"/>
                  </a:lnTo>
                  <a:lnTo>
                    <a:pt x="311077" y="606779"/>
                  </a:lnTo>
                  <a:lnTo>
                    <a:pt x="320344" y="535796"/>
                  </a:lnTo>
                  <a:lnTo>
                    <a:pt x="328567" y="461263"/>
                  </a:lnTo>
                  <a:lnTo>
                    <a:pt x="334605" y="395581"/>
                  </a:lnTo>
                  <a:lnTo>
                    <a:pt x="338941" y="342811"/>
                  </a:lnTo>
                  <a:lnTo>
                    <a:pt x="160551" y="314438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3133131" y="1506683"/>
            <a:ext cx="501015" cy="1366520"/>
            <a:chOff x="3133131" y="1506683"/>
            <a:chExt cx="501015" cy="1366520"/>
          </a:xfrm>
        </p:grpSpPr>
        <p:sp>
          <p:nvSpPr>
            <p:cNvPr id="19" name="object 19"/>
            <p:cNvSpPr/>
            <p:nvPr/>
          </p:nvSpPr>
          <p:spPr>
            <a:xfrm>
              <a:off x="3142656" y="1516208"/>
              <a:ext cx="481965" cy="1347470"/>
            </a:xfrm>
            <a:custGeom>
              <a:rect l="l" t="t" r="r" b="b"/>
              <a:pathLst>
                <a:path w="481964" h="1347470">
                  <a:moveTo>
                    <a:pt x="245286" y="241376"/>
                  </a:moveTo>
                  <a:lnTo>
                    <a:pt x="229677" y="181924"/>
                  </a:lnTo>
                  <a:lnTo>
                    <a:pt x="225505" y="153577"/>
                  </a:lnTo>
                  <a:lnTo>
                    <a:pt x="220166" y="123264"/>
                  </a:lnTo>
                  <a:lnTo>
                    <a:pt x="210689" y="81878"/>
                  </a:lnTo>
                  <a:lnTo>
                    <a:pt x="207037" y="68716"/>
                  </a:lnTo>
                  <a:lnTo>
                    <a:pt x="191769" y="16381"/>
                  </a:lnTo>
                  <a:lnTo>
                    <a:pt x="196229" y="0"/>
                  </a:lnTo>
                  <a:lnTo>
                    <a:pt x="249305" y="79938"/>
                  </a:lnTo>
                  <a:lnTo>
                    <a:pt x="263661" y="117909"/>
                  </a:lnTo>
                  <a:lnTo>
                    <a:pt x="266470" y="139352"/>
                  </a:lnTo>
                  <a:lnTo>
                    <a:pt x="262616" y="192532"/>
                  </a:lnTo>
                  <a:lnTo>
                    <a:pt x="257551" y="217690"/>
                  </a:lnTo>
                  <a:lnTo>
                    <a:pt x="245286" y="241376"/>
                  </a:lnTo>
                  <a:close/>
                </a:path>
                <a:path w="481964" h="1347470">
                  <a:moveTo>
                    <a:pt x="464615" y="289698"/>
                  </a:moveTo>
                  <a:lnTo>
                    <a:pt x="405838" y="289698"/>
                  </a:lnTo>
                  <a:lnTo>
                    <a:pt x="437056" y="214907"/>
                  </a:lnTo>
                  <a:lnTo>
                    <a:pt x="464615" y="289698"/>
                  </a:lnTo>
                  <a:close/>
                </a:path>
                <a:path w="481964" h="1347470">
                  <a:moveTo>
                    <a:pt x="20068" y="279615"/>
                  </a:moveTo>
                  <a:lnTo>
                    <a:pt x="0" y="225151"/>
                  </a:lnTo>
                  <a:lnTo>
                    <a:pt x="277351" y="269263"/>
                  </a:lnTo>
                  <a:lnTo>
                    <a:pt x="62436" y="269263"/>
                  </a:lnTo>
                  <a:lnTo>
                    <a:pt x="40671" y="270871"/>
                  </a:lnTo>
                  <a:lnTo>
                    <a:pt x="32774" y="272800"/>
                  </a:lnTo>
                  <a:lnTo>
                    <a:pt x="20068" y="279615"/>
                  </a:lnTo>
                  <a:close/>
                </a:path>
                <a:path w="481964" h="1347470">
                  <a:moveTo>
                    <a:pt x="481654" y="335938"/>
                  </a:moveTo>
                  <a:lnTo>
                    <a:pt x="62436" y="269263"/>
                  </a:lnTo>
                  <a:lnTo>
                    <a:pt x="277351" y="269263"/>
                  </a:lnTo>
                  <a:lnTo>
                    <a:pt x="405838" y="289698"/>
                  </a:lnTo>
                  <a:lnTo>
                    <a:pt x="464615" y="289698"/>
                  </a:lnTo>
                  <a:lnTo>
                    <a:pt x="481654" y="335938"/>
                  </a:lnTo>
                  <a:close/>
                </a:path>
                <a:path w="481964" h="1347470">
                  <a:moveTo>
                    <a:pt x="399949" y="478805"/>
                  </a:moveTo>
                  <a:lnTo>
                    <a:pt x="341171" y="478805"/>
                  </a:lnTo>
                  <a:lnTo>
                    <a:pt x="372390" y="404014"/>
                  </a:lnTo>
                  <a:lnTo>
                    <a:pt x="399949" y="478805"/>
                  </a:lnTo>
                  <a:close/>
                </a:path>
                <a:path w="481964" h="1347470">
                  <a:moveTo>
                    <a:pt x="95884" y="491066"/>
                  </a:moveTo>
                  <a:lnTo>
                    <a:pt x="75816" y="436601"/>
                  </a:lnTo>
                  <a:lnTo>
                    <a:pt x="341171" y="478805"/>
                  </a:lnTo>
                  <a:lnTo>
                    <a:pt x="399949" y="478805"/>
                  </a:lnTo>
                  <a:lnTo>
                    <a:pt x="400652" y="480713"/>
                  </a:lnTo>
                  <a:lnTo>
                    <a:pt x="138252" y="480713"/>
                  </a:lnTo>
                  <a:lnTo>
                    <a:pt x="120404" y="481701"/>
                  </a:lnTo>
                  <a:lnTo>
                    <a:pt x="111550" y="483865"/>
                  </a:lnTo>
                  <a:lnTo>
                    <a:pt x="95884" y="491066"/>
                  </a:lnTo>
                  <a:close/>
                </a:path>
                <a:path w="481964" h="1347470">
                  <a:moveTo>
                    <a:pt x="416987" y="525045"/>
                  </a:moveTo>
                  <a:lnTo>
                    <a:pt x="138252" y="480713"/>
                  </a:lnTo>
                  <a:lnTo>
                    <a:pt x="400652" y="480713"/>
                  </a:lnTo>
                  <a:lnTo>
                    <a:pt x="416987" y="525045"/>
                  </a:lnTo>
                  <a:close/>
                </a:path>
                <a:path w="481964" h="1347470">
                  <a:moveTo>
                    <a:pt x="404670" y="702404"/>
                  </a:moveTo>
                  <a:lnTo>
                    <a:pt x="350091" y="702404"/>
                  </a:lnTo>
                  <a:lnTo>
                    <a:pt x="379079" y="632954"/>
                  </a:lnTo>
                  <a:lnTo>
                    <a:pt x="404670" y="702404"/>
                  </a:lnTo>
                  <a:close/>
                </a:path>
                <a:path w="481964" h="1347470">
                  <a:moveTo>
                    <a:pt x="91425" y="712536"/>
                  </a:moveTo>
                  <a:lnTo>
                    <a:pt x="73586" y="658426"/>
                  </a:lnTo>
                  <a:lnTo>
                    <a:pt x="350091" y="702404"/>
                  </a:lnTo>
                  <a:lnTo>
                    <a:pt x="404670" y="702404"/>
                  </a:lnTo>
                  <a:lnTo>
                    <a:pt x="404720" y="702538"/>
                  </a:lnTo>
                  <a:lnTo>
                    <a:pt x="136022" y="702538"/>
                  </a:lnTo>
                  <a:lnTo>
                    <a:pt x="116388" y="703415"/>
                  </a:lnTo>
                  <a:lnTo>
                    <a:pt x="105648" y="705822"/>
                  </a:lnTo>
                  <a:lnTo>
                    <a:pt x="91425" y="712536"/>
                  </a:lnTo>
                  <a:close/>
                </a:path>
                <a:path w="481964" h="1347470">
                  <a:moveTo>
                    <a:pt x="421447" y="747934"/>
                  </a:moveTo>
                  <a:lnTo>
                    <a:pt x="136022" y="702538"/>
                  </a:lnTo>
                  <a:lnTo>
                    <a:pt x="404720" y="702538"/>
                  </a:lnTo>
                  <a:lnTo>
                    <a:pt x="421447" y="747934"/>
                  </a:lnTo>
                  <a:close/>
                </a:path>
                <a:path w="481964" h="1347470">
                  <a:moveTo>
                    <a:pt x="91425" y="1310712"/>
                  </a:moveTo>
                  <a:lnTo>
                    <a:pt x="92400" y="1271700"/>
                  </a:lnTo>
                  <a:lnTo>
                    <a:pt x="93128" y="1189944"/>
                  </a:lnTo>
                  <a:lnTo>
                    <a:pt x="93655" y="1060402"/>
                  </a:lnTo>
                  <a:lnTo>
                    <a:pt x="93233" y="941425"/>
                  </a:lnTo>
                  <a:lnTo>
                    <a:pt x="92400" y="845500"/>
                  </a:lnTo>
                  <a:lnTo>
                    <a:pt x="91425" y="803686"/>
                  </a:lnTo>
                  <a:lnTo>
                    <a:pt x="127103" y="860633"/>
                  </a:lnTo>
                  <a:lnTo>
                    <a:pt x="342019" y="894815"/>
                  </a:lnTo>
                  <a:lnTo>
                    <a:pt x="127103" y="894815"/>
                  </a:lnTo>
                  <a:lnTo>
                    <a:pt x="127103" y="1162569"/>
                  </a:lnTo>
                  <a:lnTo>
                    <a:pt x="342019" y="1196751"/>
                  </a:lnTo>
                  <a:lnTo>
                    <a:pt x="127103" y="1196751"/>
                  </a:lnTo>
                  <a:lnTo>
                    <a:pt x="127103" y="1287902"/>
                  </a:lnTo>
                  <a:lnTo>
                    <a:pt x="91425" y="1310712"/>
                  </a:lnTo>
                  <a:close/>
                </a:path>
                <a:path w="481964" h="1347470">
                  <a:moveTo>
                    <a:pt x="396453" y="896453"/>
                  </a:moveTo>
                  <a:lnTo>
                    <a:pt x="352321" y="896453"/>
                  </a:lnTo>
                  <a:lnTo>
                    <a:pt x="372390" y="842676"/>
                  </a:lnTo>
                  <a:lnTo>
                    <a:pt x="396453" y="896453"/>
                  </a:lnTo>
                  <a:close/>
                </a:path>
                <a:path w="481964" h="1347470">
                  <a:moveTo>
                    <a:pt x="388845" y="1198744"/>
                  </a:moveTo>
                  <a:lnTo>
                    <a:pt x="354550" y="1198744"/>
                  </a:lnTo>
                  <a:lnTo>
                    <a:pt x="354550" y="930989"/>
                  </a:lnTo>
                  <a:lnTo>
                    <a:pt x="127103" y="894815"/>
                  </a:lnTo>
                  <a:lnTo>
                    <a:pt x="342019" y="894815"/>
                  </a:lnTo>
                  <a:lnTo>
                    <a:pt x="352321" y="896453"/>
                  </a:lnTo>
                  <a:lnTo>
                    <a:pt x="396453" y="896453"/>
                  </a:lnTo>
                  <a:lnTo>
                    <a:pt x="408068" y="922410"/>
                  </a:lnTo>
                  <a:lnTo>
                    <a:pt x="387999" y="953400"/>
                  </a:lnTo>
                  <a:lnTo>
                    <a:pt x="388291" y="1107978"/>
                  </a:lnTo>
                  <a:lnTo>
                    <a:pt x="388845" y="1198744"/>
                  </a:lnTo>
                  <a:close/>
                </a:path>
                <a:path w="481964" h="1347470">
                  <a:moveTo>
                    <a:pt x="354550" y="1346864"/>
                  </a:moveTo>
                  <a:lnTo>
                    <a:pt x="354550" y="1232926"/>
                  </a:lnTo>
                  <a:lnTo>
                    <a:pt x="127103" y="1196751"/>
                  </a:lnTo>
                  <a:lnTo>
                    <a:pt x="342019" y="1196751"/>
                  </a:lnTo>
                  <a:lnTo>
                    <a:pt x="354550" y="1198744"/>
                  </a:lnTo>
                  <a:lnTo>
                    <a:pt x="388845" y="1198744"/>
                  </a:lnTo>
                  <a:lnTo>
                    <a:pt x="389253" y="1265505"/>
                  </a:lnTo>
                  <a:lnTo>
                    <a:pt x="390228" y="1318357"/>
                  </a:lnTo>
                  <a:lnTo>
                    <a:pt x="354550" y="1346864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0" name="object 20"/>
            <p:cNvSpPr/>
            <p:nvPr/>
          </p:nvSpPr>
          <p:spPr>
            <a:xfrm>
              <a:off x="3142656" y="1516208"/>
              <a:ext cx="481965" cy="1347470"/>
            </a:xfrm>
            <a:custGeom>
              <a:rect l="l" t="t" r="r" b="b"/>
              <a:pathLst>
                <a:path w="481964" h="1347470">
                  <a:moveTo>
                    <a:pt x="196229" y="0"/>
                  </a:moveTo>
                  <a:lnTo>
                    <a:pt x="249305" y="79938"/>
                  </a:lnTo>
                  <a:lnTo>
                    <a:pt x="263661" y="117909"/>
                  </a:lnTo>
                  <a:lnTo>
                    <a:pt x="266470" y="139352"/>
                  </a:lnTo>
                  <a:lnTo>
                    <a:pt x="262616" y="192532"/>
                  </a:lnTo>
                  <a:lnTo>
                    <a:pt x="257551" y="217690"/>
                  </a:lnTo>
                  <a:lnTo>
                    <a:pt x="247292" y="237502"/>
                  </a:lnTo>
                  <a:lnTo>
                    <a:pt x="245286" y="241376"/>
                  </a:lnTo>
                  <a:lnTo>
                    <a:pt x="229677" y="181924"/>
                  </a:lnTo>
                  <a:lnTo>
                    <a:pt x="225505" y="153577"/>
                  </a:lnTo>
                  <a:lnTo>
                    <a:pt x="220166" y="123264"/>
                  </a:lnTo>
                  <a:lnTo>
                    <a:pt x="210689" y="81878"/>
                  </a:lnTo>
                  <a:lnTo>
                    <a:pt x="207037" y="68716"/>
                  </a:lnTo>
                  <a:lnTo>
                    <a:pt x="191769" y="16381"/>
                  </a:lnTo>
                  <a:lnTo>
                    <a:pt x="196229" y="0"/>
                  </a:lnTo>
                  <a:close/>
                </a:path>
                <a:path w="481964" h="1347470">
                  <a:moveTo>
                    <a:pt x="405838" y="289698"/>
                  </a:moveTo>
                  <a:lnTo>
                    <a:pt x="437056" y="214907"/>
                  </a:lnTo>
                  <a:lnTo>
                    <a:pt x="481654" y="335938"/>
                  </a:lnTo>
                  <a:lnTo>
                    <a:pt x="62436" y="269263"/>
                  </a:lnTo>
                  <a:lnTo>
                    <a:pt x="40671" y="270871"/>
                  </a:lnTo>
                  <a:lnTo>
                    <a:pt x="32774" y="272800"/>
                  </a:lnTo>
                  <a:lnTo>
                    <a:pt x="20068" y="279615"/>
                  </a:lnTo>
                  <a:lnTo>
                    <a:pt x="0" y="225151"/>
                  </a:lnTo>
                  <a:lnTo>
                    <a:pt x="405838" y="289698"/>
                  </a:lnTo>
                  <a:close/>
                </a:path>
                <a:path w="481964" h="1347470">
                  <a:moveTo>
                    <a:pt x="341171" y="478805"/>
                  </a:moveTo>
                  <a:lnTo>
                    <a:pt x="372390" y="404014"/>
                  </a:lnTo>
                  <a:lnTo>
                    <a:pt x="416987" y="525045"/>
                  </a:lnTo>
                  <a:lnTo>
                    <a:pt x="138252" y="480713"/>
                  </a:lnTo>
                  <a:lnTo>
                    <a:pt x="120404" y="481701"/>
                  </a:lnTo>
                  <a:lnTo>
                    <a:pt x="111550" y="483865"/>
                  </a:lnTo>
                  <a:lnTo>
                    <a:pt x="95884" y="491066"/>
                  </a:lnTo>
                  <a:lnTo>
                    <a:pt x="75816" y="436601"/>
                  </a:lnTo>
                  <a:lnTo>
                    <a:pt x="341171" y="478805"/>
                  </a:lnTo>
                  <a:close/>
                </a:path>
                <a:path w="481964" h="1347470">
                  <a:moveTo>
                    <a:pt x="350091" y="702404"/>
                  </a:moveTo>
                  <a:lnTo>
                    <a:pt x="379079" y="632954"/>
                  </a:lnTo>
                  <a:lnTo>
                    <a:pt x="421447" y="747934"/>
                  </a:lnTo>
                  <a:lnTo>
                    <a:pt x="136022" y="702538"/>
                  </a:lnTo>
                  <a:lnTo>
                    <a:pt x="116388" y="703415"/>
                  </a:lnTo>
                  <a:lnTo>
                    <a:pt x="105648" y="705822"/>
                  </a:lnTo>
                  <a:lnTo>
                    <a:pt x="91425" y="712536"/>
                  </a:lnTo>
                  <a:lnTo>
                    <a:pt x="73586" y="658426"/>
                  </a:lnTo>
                  <a:lnTo>
                    <a:pt x="350091" y="702404"/>
                  </a:lnTo>
                  <a:close/>
                </a:path>
                <a:path w="481964" h="1347470">
                  <a:moveTo>
                    <a:pt x="127103" y="860633"/>
                  </a:moveTo>
                  <a:lnTo>
                    <a:pt x="352321" y="896453"/>
                  </a:lnTo>
                  <a:lnTo>
                    <a:pt x="372390" y="842676"/>
                  </a:lnTo>
                  <a:lnTo>
                    <a:pt x="408068" y="922410"/>
                  </a:lnTo>
                  <a:lnTo>
                    <a:pt x="387999" y="953400"/>
                  </a:lnTo>
                  <a:lnTo>
                    <a:pt x="388291" y="1107978"/>
                  </a:lnTo>
                  <a:lnTo>
                    <a:pt x="389253" y="1265505"/>
                  </a:lnTo>
                  <a:lnTo>
                    <a:pt x="390007" y="1306344"/>
                  </a:lnTo>
                  <a:lnTo>
                    <a:pt x="390228" y="1318357"/>
                  </a:lnTo>
                  <a:lnTo>
                    <a:pt x="354550" y="1346864"/>
                  </a:lnTo>
                  <a:lnTo>
                    <a:pt x="354550" y="1232926"/>
                  </a:lnTo>
                  <a:lnTo>
                    <a:pt x="127103" y="1196751"/>
                  </a:lnTo>
                  <a:lnTo>
                    <a:pt x="127103" y="1287902"/>
                  </a:lnTo>
                  <a:lnTo>
                    <a:pt x="91425" y="1310712"/>
                  </a:lnTo>
                  <a:lnTo>
                    <a:pt x="91787" y="1296219"/>
                  </a:lnTo>
                  <a:lnTo>
                    <a:pt x="92400" y="1271700"/>
                  </a:lnTo>
                  <a:lnTo>
                    <a:pt x="93128" y="1189944"/>
                  </a:lnTo>
                  <a:lnTo>
                    <a:pt x="93655" y="1060402"/>
                  </a:lnTo>
                  <a:lnTo>
                    <a:pt x="93233" y="941425"/>
                  </a:lnTo>
                  <a:lnTo>
                    <a:pt x="92400" y="845500"/>
                  </a:lnTo>
                  <a:lnTo>
                    <a:pt x="91796" y="819600"/>
                  </a:lnTo>
                  <a:lnTo>
                    <a:pt x="91425" y="803686"/>
                  </a:lnTo>
                  <a:lnTo>
                    <a:pt x="127103" y="860633"/>
                  </a:lnTo>
                  <a:close/>
                </a:path>
                <a:path w="481964" h="1347470">
                  <a:moveTo>
                    <a:pt x="127103" y="1162569"/>
                  </a:moveTo>
                  <a:lnTo>
                    <a:pt x="354550" y="1198744"/>
                  </a:lnTo>
                  <a:lnTo>
                    <a:pt x="354550" y="930989"/>
                  </a:lnTo>
                  <a:lnTo>
                    <a:pt x="127103" y="894815"/>
                  </a:lnTo>
                  <a:lnTo>
                    <a:pt x="127103" y="1162569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1" name="object 21"/>
          <p:cNvGrpSpPr/>
          <p:nvPr/>
        </p:nvGrpSpPr>
        <p:grpSpPr>
          <a:xfrm>
            <a:off x="3693437" y="1615984"/>
            <a:ext cx="513080" cy="1329055"/>
            <a:chOff x="3693437" y="1615984"/>
            <a:chExt cx="513080" cy="1329055"/>
          </a:xfrm>
        </p:grpSpPr>
        <p:sp>
          <p:nvSpPr>
            <p:cNvPr id="22" name="object 22"/>
            <p:cNvSpPr/>
            <p:nvPr/>
          </p:nvSpPr>
          <p:spPr>
            <a:xfrm>
              <a:off x="3693437" y="1625509"/>
              <a:ext cx="513080" cy="1319530"/>
            </a:xfrm>
            <a:custGeom>
              <a:rect l="l" t="t" r="r" b="b"/>
              <a:pathLst>
                <a:path w="513079" h="1319530">
                  <a:moveTo>
                    <a:pt x="260896" y="262035"/>
                  </a:moveTo>
                  <a:lnTo>
                    <a:pt x="249746" y="203293"/>
                  </a:lnTo>
                  <a:lnTo>
                    <a:pt x="246464" y="168841"/>
                  </a:lnTo>
                  <a:lnTo>
                    <a:pt x="242220" y="132932"/>
                  </a:lnTo>
                  <a:lnTo>
                    <a:pt x="234416" y="84691"/>
                  </a:lnTo>
                  <a:lnTo>
                    <a:pt x="229134" y="58737"/>
                  </a:lnTo>
                  <a:lnTo>
                    <a:pt x="218528" y="10329"/>
                  </a:lnTo>
                  <a:lnTo>
                    <a:pt x="225218" y="0"/>
                  </a:lnTo>
                  <a:lnTo>
                    <a:pt x="248410" y="45951"/>
                  </a:lnTo>
                  <a:lnTo>
                    <a:pt x="263879" y="81727"/>
                  </a:lnTo>
                  <a:lnTo>
                    <a:pt x="285424" y="174786"/>
                  </a:lnTo>
                  <a:lnTo>
                    <a:pt x="284943" y="179639"/>
                  </a:lnTo>
                  <a:lnTo>
                    <a:pt x="276505" y="233184"/>
                  </a:lnTo>
                  <a:lnTo>
                    <a:pt x="260896" y="262035"/>
                  </a:lnTo>
                  <a:close/>
                </a:path>
                <a:path w="513079" h="1319530">
                  <a:moveTo>
                    <a:pt x="495311" y="322815"/>
                  </a:moveTo>
                  <a:lnTo>
                    <a:pt x="428137" y="322815"/>
                  </a:lnTo>
                  <a:lnTo>
                    <a:pt x="463815" y="237339"/>
                  </a:lnTo>
                  <a:lnTo>
                    <a:pt x="495311" y="322815"/>
                  </a:lnTo>
                  <a:close/>
                </a:path>
                <a:path w="513079" h="1319530">
                  <a:moveTo>
                    <a:pt x="33448" y="311314"/>
                  </a:moveTo>
                  <a:lnTo>
                    <a:pt x="13379" y="256850"/>
                  </a:lnTo>
                  <a:lnTo>
                    <a:pt x="299518" y="302359"/>
                  </a:lnTo>
                  <a:lnTo>
                    <a:pt x="67652" y="302359"/>
                  </a:lnTo>
                  <a:lnTo>
                    <a:pt x="47995" y="305511"/>
                  </a:lnTo>
                  <a:lnTo>
                    <a:pt x="33448" y="311314"/>
                  </a:lnTo>
                  <a:close/>
                </a:path>
                <a:path w="513079" h="1319530">
                  <a:moveTo>
                    <a:pt x="2229" y="1269127"/>
                  </a:moveTo>
                  <a:lnTo>
                    <a:pt x="0" y="1251682"/>
                  </a:lnTo>
                  <a:lnTo>
                    <a:pt x="18281" y="1240196"/>
                  </a:lnTo>
                  <a:lnTo>
                    <a:pt x="52550" y="1214642"/>
                  </a:lnTo>
                  <a:lnTo>
                    <a:pt x="85580" y="1184290"/>
                  </a:lnTo>
                  <a:lnTo>
                    <a:pt x="117007" y="1149410"/>
                  </a:lnTo>
                  <a:lnTo>
                    <a:pt x="146832" y="1110003"/>
                  </a:lnTo>
                  <a:lnTo>
                    <a:pt x="175054" y="1066067"/>
                  </a:lnTo>
                  <a:lnTo>
                    <a:pt x="201673" y="1017605"/>
                  </a:lnTo>
                  <a:lnTo>
                    <a:pt x="226690" y="964614"/>
                  </a:lnTo>
                  <a:lnTo>
                    <a:pt x="238597" y="936421"/>
                  </a:lnTo>
                  <a:lnTo>
                    <a:pt x="230661" y="904071"/>
                  </a:lnTo>
                  <a:lnTo>
                    <a:pt x="215679" y="836708"/>
                  </a:lnTo>
                  <a:lnTo>
                    <a:pt x="201882" y="765794"/>
                  </a:lnTo>
                  <a:lnTo>
                    <a:pt x="189269" y="691331"/>
                  </a:lnTo>
                  <a:lnTo>
                    <a:pt x="177841" y="613317"/>
                  </a:lnTo>
                  <a:lnTo>
                    <a:pt x="167598" y="531753"/>
                  </a:lnTo>
                  <a:lnTo>
                    <a:pt x="158539" y="446639"/>
                  </a:lnTo>
                  <a:lnTo>
                    <a:pt x="151414" y="366406"/>
                  </a:lnTo>
                  <a:lnTo>
                    <a:pt x="147172" y="312310"/>
                  </a:lnTo>
                  <a:lnTo>
                    <a:pt x="86965" y="302735"/>
                  </a:lnTo>
                  <a:lnTo>
                    <a:pt x="67652" y="302359"/>
                  </a:lnTo>
                  <a:lnTo>
                    <a:pt x="299518" y="302359"/>
                  </a:lnTo>
                  <a:lnTo>
                    <a:pt x="375466" y="314438"/>
                  </a:lnTo>
                  <a:lnTo>
                    <a:pt x="160551" y="314438"/>
                  </a:lnTo>
                  <a:lnTo>
                    <a:pt x="165776" y="366827"/>
                  </a:lnTo>
                  <a:lnTo>
                    <a:pt x="173433" y="436590"/>
                  </a:lnTo>
                  <a:lnTo>
                    <a:pt x="183329" y="514004"/>
                  </a:lnTo>
                  <a:lnTo>
                    <a:pt x="194269" y="588201"/>
                  </a:lnTo>
                  <a:lnTo>
                    <a:pt x="206255" y="659183"/>
                  </a:lnTo>
                  <a:lnTo>
                    <a:pt x="219286" y="726948"/>
                  </a:lnTo>
                  <a:lnTo>
                    <a:pt x="233362" y="791497"/>
                  </a:lnTo>
                  <a:lnTo>
                    <a:pt x="248365" y="852347"/>
                  </a:lnTo>
                  <a:lnTo>
                    <a:pt x="256436" y="882289"/>
                  </a:lnTo>
                  <a:lnTo>
                    <a:pt x="294229" y="882289"/>
                  </a:lnTo>
                  <a:lnTo>
                    <a:pt x="284989" y="918386"/>
                  </a:lnTo>
                  <a:lnTo>
                    <a:pt x="276505" y="948147"/>
                  </a:lnTo>
                  <a:lnTo>
                    <a:pt x="287871" y="974901"/>
                  </a:lnTo>
                  <a:lnTo>
                    <a:pt x="295450" y="990531"/>
                  </a:lnTo>
                  <a:lnTo>
                    <a:pt x="256436" y="990531"/>
                  </a:lnTo>
                  <a:lnTo>
                    <a:pt x="215566" y="1069885"/>
                  </a:lnTo>
                  <a:lnTo>
                    <a:pt x="186578" y="1115834"/>
                  </a:lnTo>
                  <a:lnTo>
                    <a:pt x="156196" y="1156221"/>
                  </a:lnTo>
                  <a:lnTo>
                    <a:pt x="124420" y="1191045"/>
                  </a:lnTo>
                  <a:lnTo>
                    <a:pt x="91251" y="1220308"/>
                  </a:lnTo>
                  <a:lnTo>
                    <a:pt x="56687" y="1244007"/>
                  </a:lnTo>
                  <a:lnTo>
                    <a:pt x="20730" y="1262144"/>
                  </a:lnTo>
                  <a:lnTo>
                    <a:pt x="2229" y="1269127"/>
                  </a:lnTo>
                  <a:close/>
                </a:path>
                <a:path w="513079" h="1319530">
                  <a:moveTo>
                    <a:pt x="294229" y="882289"/>
                  </a:moveTo>
                  <a:lnTo>
                    <a:pt x="256436" y="882289"/>
                  </a:lnTo>
                  <a:lnTo>
                    <a:pt x="263723" y="854505"/>
                  </a:lnTo>
                  <a:lnTo>
                    <a:pt x="277001" y="798438"/>
                  </a:lnTo>
                  <a:lnTo>
                    <a:pt x="289405" y="738100"/>
                  </a:lnTo>
                  <a:lnTo>
                    <a:pt x="300764" y="674214"/>
                  </a:lnTo>
                  <a:lnTo>
                    <a:pt x="311077" y="606779"/>
                  </a:lnTo>
                  <a:lnTo>
                    <a:pt x="320345" y="535796"/>
                  </a:lnTo>
                  <a:lnTo>
                    <a:pt x="328567" y="461264"/>
                  </a:lnTo>
                  <a:lnTo>
                    <a:pt x="334604" y="395587"/>
                  </a:lnTo>
                  <a:lnTo>
                    <a:pt x="338941" y="342811"/>
                  </a:lnTo>
                  <a:lnTo>
                    <a:pt x="160551" y="314438"/>
                  </a:lnTo>
                  <a:lnTo>
                    <a:pt x="375466" y="314438"/>
                  </a:lnTo>
                  <a:lnTo>
                    <a:pt x="428137" y="322815"/>
                  </a:lnTo>
                  <a:lnTo>
                    <a:pt x="495311" y="322815"/>
                  </a:lnTo>
                  <a:lnTo>
                    <a:pt x="504769" y="348485"/>
                  </a:lnTo>
                  <a:lnTo>
                    <a:pt x="374619" y="348485"/>
                  </a:lnTo>
                  <a:lnTo>
                    <a:pt x="370146" y="400803"/>
                  </a:lnTo>
                  <a:lnTo>
                    <a:pt x="362338" y="480988"/>
                  </a:lnTo>
                  <a:lnTo>
                    <a:pt x="352582" y="564178"/>
                  </a:lnTo>
                  <a:lnTo>
                    <a:pt x="341572" y="643252"/>
                  </a:lnTo>
                  <a:lnTo>
                    <a:pt x="329308" y="718210"/>
                  </a:lnTo>
                  <a:lnTo>
                    <a:pt x="315789" y="789051"/>
                  </a:lnTo>
                  <a:lnTo>
                    <a:pt x="301016" y="855777"/>
                  </a:lnTo>
                  <a:lnTo>
                    <a:pt x="294229" y="882289"/>
                  </a:lnTo>
                  <a:close/>
                </a:path>
                <a:path w="513079" h="1319530">
                  <a:moveTo>
                    <a:pt x="512872" y="370474"/>
                  </a:moveTo>
                  <a:lnTo>
                    <a:pt x="374619" y="348485"/>
                  </a:lnTo>
                  <a:lnTo>
                    <a:pt x="504769" y="348485"/>
                  </a:lnTo>
                  <a:lnTo>
                    <a:pt x="512872" y="370474"/>
                  </a:lnTo>
                  <a:close/>
                </a:path>
                <a:path w="513079" h="1319530">
                  <a:moveTo>
                    <a:pt x="461585" y="1319398"/>
                  </a:moveTo>
                  <a:lnTo>
                    <a:pt x="412928" y="1270001"/>
                  </a:lnTo>
                  <a:lnTo>
                    <a:pt x="383104" y="1233924"/>
                  </a:lnTo>
                  <a:lnTo>
                    <a:pt x="355369" y="1195332"/>
                  </a:lnTo>
                  <a:lnTo>
                    <a:pt x="329726" y="1154224"/>
                  </a:lnTo>
                  <a:lnTo>
                    <a:pt x="306173" y="1110599"/>
                  </a:lnTo>
                  <a:lnTo>
                    <a:pt x="284710" y="1064459"/>
                  </a:lnTo>
                  <a:lnTo>
                    <a:pt x="265338" y="1015802"/>
                  </a:lnTo>
                  <a:lnTo>
                    <a:pt x="256436" y="990531"/>
                  </a:lnTo>
                  <a:lnTo>
                    <a:pt x="295450" y="990531"/>
                  </a:lnTo>
                  <a:lnTo>
                    <a:pt x="311913" y="1024478"/>
                  </a:lnTo>
                  <a:lnTo>
                    <a:pt x="337696" y="1068814"/>
                  </a:lnTo>
                  <a:lnTo>
                    <a:pt x="365221" y="1107907"/>
                  </a:lnTo>
                  <a:lnTo>
                    <a:pt x="394488" y="1141758"/>
                  </a:lnTo>
                  <a:lnTo>
                    <a:pt x="425497" y="1170368"/>
                  </a:lnTo>
                  <a:lnTo>
                    <a:pt x="458249" y="1193736"/>
                  </a:lnTo>
                  <a:lnTo>
                    <a:pt x="510642" y="1218960"/>
                  </a:lnTo>
                  <a:lnTo>
                    <a:pt x="510642" y="1241747"/>
                  </a:lnTo>
                  <a:lnTo>
                    <a:pt x="474267" y="1271412"/>
                  </a:lnTo>
                  <a:lnTo>
                    <a:pt x="465849" y="1294462"/>
                  </a:lnTo>
                  <a:lnTo>
                    <a:pt x="461585" y="1319398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3" name="object 23"/>
            <p:cNvSpPr/>
            <p:nvPr/>
          </p:nvSpPr>
          <p:spPr>
            <a:xfrm>
              <a:off x="3911965" y="1625509"/>
              <a:ext cx="67310" cy="262255"/>
            </a:xfrm>
            <a:custGeom>
              <a:rect l="l" t="t" r="r" b="b"/>
              <a:pathLst>
                <a:path w="67310" h="262255">
                  <a:moveTo>
                    <a:pt x="6689" y="0"/>
                  </a:moveTo>
                  <a:lnTo>
                    <a:pt x="29882" y="45951"/>
                  </a:lnTo>
                  <a:lnTo>
                    <a:pt x="39179" y="65919"/>
                  </a:lnTo>
                  <a:lnTo>
                    <a:pt x="45351" y="81727"/>
                  </a:lnTo>
                  <a:lnTo>
                    <a:pt x="52401" y="101269"/>
                  </a:lnTo>
                  <a:lnTo>
                    <a:pt x="62936" y="154702"/>
                  </a:lnTo>
                  <a:lnTo>
                    <a:pt x="66895" y="174786"/>
                  </a:lnTo>
                  <a:lnTo>
                    <a:pt x="66414" y="179639"/>
                  </a:lnTo>
                  <a:lnTo>
                    <a:pt x="57976" y="233184"/>
                  </a:lnTo>
                  <a:lnTo>
                    <a:pt x="48212" y="251230"/>
                  </a:lnTo>
                  <a:lnTo>
                    <a:pt x="42367" y="262035"/>
                  </a:lnTo>
                  <a:lnTo>
                    <a:pt x="31217" y="203293"/>
                  </a:lnTo>
                  <a:lnTo>
                    <a:pt x="27935" y="168841"/>
                  </a:lnTo>
                  <a:lnTo>
                    <a:pt x="23692" y="132932"/>
                  </a:lnTo>
                  <a:lnTo>
                    <a:pt x="15887" y="84691"/>
                  </a:lnTo>
                  <a:lnTo>
                    <a:pt x="10605" y="58737"/>
                  </a:lnTo>
                  <a:lnTo>
                    <a:pt x="0" y="10329"/>
                  </a:lnTo>
                  <a:lnTo>
                    <a:pt x="6689" y="0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4" name="object 24"/>
          <p:cNvSpPr/>
          <p:nvPr/>
        </p:nvSpPr>
        <p:spPr>
          <a:xfrm>
            <a:off x="3693437" y="1862849"/>
            <a:ext cx="513080" cy="1082675"/>
          </a:xfrm>
          <a:custGeom>
            <a:rect l="l" t="t" r="r" b="b"/>
            <a:pathLst>
              <a:path w="513079" h="1082675">
                <a:moveTo>
                  <a:pt x="428137" y="85476"/>
                </a:moveTo>
                <a:lnTo>
                  <a:pt x="463815" y="0"/>
                </a:lnTo>
                <a:lnTo>
                  <a:pt x="512872" y="133134"/>
                </a:lnTo>
                <a:lnTo>
                  <a:pt x="374619" y="111145"/>
                </a:lnTo>
                <a:lnTo>
                  <a:pt x="370146" y="163463"/>
                </a:lnTo>
                <a:lnTo>
                  <a:pt x="362338" y="243648"/>
                </a:lnTo>
                <a:lnTo>
                  <a:pt x="352582" y="326838"/>
                </a:lnTo>
                <a:lnTo>
                  <a:pt x="341572" y="405912"/>
                </a:lnTo>
                <a:lnTo>
                  <a:pt x="329308" y="480870"/>
                </a:lnTo>
                <a:lnTo>
                  <a:pt x="315789" y="551712"/>
                </a:lnTo>
                <a:lnTo>
                  <a:pt x="301016" y="618437"/>
                </a:lnTo>
                <a:lnTo>
                  <a:pt x="284989" y="681046"/>
                </a:lnTo>
                <a:lnTo>
                  <a:pt x="276505" y="710807"/>
                </a:lnTo>
                <a:lnTo>
                  <a:pt x="287118" y="735789"/>
                </a:lnTo>
                <a:lnTo>
                  <a:pt x="287871" y="737562"/>
                </a:lnTo>
                <a:lnTo>
                  <a:pt x="311913" y="787138"/>
                </a:lnTo>
                <a:lnTo>
                  <a:pt x="337696" y="831474"/>
                </a:lnTo>
                <a:lnTo>
                  <a:pt x="365221" y="870567"/>
                </a:lnTo>
                <a:lnTo>
                  <a:pt x="394488" y="904419"/>
                </a:lnTo>
                <a:lnTo>
                  <a:pt x="425497" y="933028"/>
                </a:lnTo>
                <a:lnTo>
                  <a:pt x="458249" y="956396"/>
                </a:lnTo>
                <a:lnTo>
                  <a:pt x="510642" y="981620"/>
                </a:lnTo>
                <a:lnTo>
                  <a:pt x="510642" y="1004407"/>
                </a:lnTo>
                <a:lnTo>
                  <a:pt x="485261" y="1019167"/>
                </a:lnTo>
                <a:lnTo>
                  <a:pt x="483884" y="1020179"/>
                </a:lnTo>
                <a:lnTo>
                  <a:pt x="474267" y="1034072"/>
                </a:lnTo>
                <a:lnTo>
                  <a:pt x="469250" y="1045558"/>
                </a:lnTo>
                <a:lnTo>
                  <a:pt x="465849" y="1057122"/>
                </a:lnTo>
                <a:lnTo>
                  <a:pt x="461585" y="1082058"/>
                </a:lnTo>
                <a:lnTo>
                  <a:pt x="412928" y="1032661"/>
                </a:lnTo>
                <a:lnTo>
                  <a:pt x="383104" y="996584"/>
                </a:lnTo>
                <a:lnTo>
                  <a:pt x="355369" y="957992"/>
                </a:lnTo>
                <a:lnTo>
                  <a:pt x="329726" y="916884"/>
                </a:lnTo>
                <a:lnTo>
                  <a:pt x="306173" y="873259"/>
                </a:lnTo>
                <a:lnTo>
                  <a:pt x="284710" y="827119"/>
                </a:lnTo>
                <a:lnTo>
                  <a:pt x="265338" y="778462"/>
                </a:lnTo>
                <a:lnTo>
                  <a:pt x="264907" y="777240"/>
                </a:lnTo>
                <a:lnTo>
                  <a:pt x="256436" y="753191"/>
                </a:lnTo>
                <a:lnTo>
                  <a:pt x="244561" y="778097"/>
                </a:lnTo>
                <a:lnTo>
                  <a:pt x="243161" y="781033"/>
                </a:lnTo>
                <a:lnTo>
                  <a:pt x="215566" y="832545"/>
                </a:lnTo>
                <a:lnTo>
                  <a:pt x="186578" y="878494"/>
                </a:lnTo>
                <a:lnTo>
                  <a:pt x="156196" y="918881"/>
                </a:lnTo>
                <a:lnTo>
                  <a:pt x="124420" y="953706"/>
                </a:lnTo>
                <a:lnTo>
                  <a:pt x="91251" y="982968"/>
                </a:lnTo>
                <a:lnTo>
                  <a:pt x="56687" y="1006668"/>
                </a:lnTo>
                <a:lnTo>
                  <a:pt x="20730" y="1024805"/>
                </a:lnTo>
                <a:lnTo>
                  <a:pt x="20018" y="1025073"/>
                </a:lnTo>
                <a:lnTo>
                  <a:pt x="2229" y="1031787"/>
                </a:lnTo>
                <a:lnTo>
                  <a:pt x="0" y="1014342"/>
                </a:lnTo>
                <a:lnTo>
                  <a:pt x="18281" y="1002856"/>
                </a:lnTo>
                <a:lnTo>
                  <a:pt x="52550" y="977303"/>
                </a:lnTo>
                <a:lnTo>
                  <a:pt x="85580" y="946951"/>
                </a:lnTo>
                <a:lnTo>
                  <a:pt x="117007" y="912070"/>
                </a:lnTo>
                <a:lnTo>
                  <a:pt x="146832" y="872663"/>
                </a:lnTo>
                <a:lnTo>
                  <a:pt x="175054" y="828728"/>
                </a:lnTo>
                <a:lnTo>
                  <a:pt x="201673" y="780265"/>
                </a:lnTo>
                <a:lnTo>
                  <a:pt x="226690" y="727275"/>
                </a:lnTo>
                <a:lnTo>
                  <a:pt x="238597" y="699082"/>
                </a:lnTo>
                <a:lnTo>
                  <a:pt x="215679" y="599368"/>
                </a:lnTo>
                <a:lnTo>
                  <a:pt x="201882" y="528455"/>
                </a:lnTo>
                <a:lnTo>
                  <a:pt x="189269" y="453991"/>
                </a:lnTo>
                <a:lnTo>
                  <a:pt x="177841" y="375977"/>
                </a:lnTo>
                <a:lnTo>
                  <a:pt x="167598" y="294413"/>
                </a:lnTo>
                <a:lnTo>
                  <a:pt x="158539" y="209299"/>
                </a:lnTo>
                <a:lnTo>
                  <a:pt x="151414" y="129067"/>
                </a:lnTo>
                <a:lnTo>
                  <a:pt x="147172" y="74971"/>
                </a:lnTo>
                <a:lnTo>
                  <a:pt x="86965" y="65395"/>
                </a:lnTo>
                <a:lnTo>
                  <a:pt x="67652" y="65019"/>
                </a:lnTo>
                <a:lnTo>
                  <a:pt x="47995" y="68171"/>
                </a:lnTo>
                <a:lnTo>
                  <a:pt x="33448" y="73974"/>
                </a:lnTo>
                <a:lnTo>
                  <a:pt x="13379" y="19510"/>
                </a:lnTo>
                <a:lnTo>
                  <a:pt x="428137" y="85476"/>
                </a:lnTo>
                <a:close/>
              </a:path>
              <a:path w="513079" h="1082675">
                <a:moveTo>
                  <a:pt x="160551" y="77099"/>
                </a:moveTo>
                <a:lnTo>
                  <a:pt x="165776" y="129488"/>
                </a:lnTo>
                <a:lnTo>
                  <a:pt x="173433" y="199250"/>
                </a:lnTo>
                <a:lnTo>
                  <a:pt x="183329" y="276664"/>
                </a:lnTo>
                <a:lnTo>
                  <a:pt x="194269" y="350862"/>
                </a:lnTo>
                <a:lnTo>
                  <a:pt x="206255" y="421843"/>
                </a:lnTo>
                <a:lnTo>
                  <a:pt x="219286" y="489608"/>
                </a:lnTo>
                <a:lnTo>
                  <a:pt x="233362" y="554157"/>
                </a:lnTo>
                <a:lnTo>
                  <a:pt x="248365" y="615008"/>
                </a:lnTo>
                <a:lnTo>
                  <a:pt x="256436" y="644950"/>
                </a:lnTo>
                <a:lnTo>
                  <a:pt x="277001" y="561098"/>
                </a:lnTo>
                <a:lnTo>
                  <a:pt x="289405" y="500760"/>
                </a:lnTo>
                <a:lnTo>
                  <a:pt x="300764" y="436874"/>
                </a:lnTo>
                <a:lnTo>
                  <a:pt x="311077" y="369440"/>
                </a:lnTo>
                <a:lnTo>
                  <a:pt x="320345" y="298456"/>
                </a:lnTo>
                <a:lnTo>
                  <a:pt x="328567" y="223924"/>
                </a:lnTo>
                <a:lnTo>
                  <a:pt x="334604" y="158247"/>
                </a:lnTo>
                <a:lnTo>
                  <a:pt x="338941" y="105471"/>
                </a:lnTo>
                <a:lnTo>
                  <a:pt x="160551" y="77099"/>
                </a:lnTo>
                <a:close/>
              </a:path>
            </a:pathLst>
          </a:custGeom>
          <a:ln w="19050">
            <a:solidFill>
              <a:srgbClr val="99CC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4883588" y="1417333"/>
            <a:ext cx="1067360" cy="1404882"/>
          </a:xfrm>
          <a:prstGeom prst="rect">
            <a:avLst/>
          </a:prstGeom>
        </p:spPr>
      </p:pic>
      <p:grpSp>
        <p:nvGrpSpPr>
          <p:cNvPr id="26" name="object 26"/>
          <p:cNvGrpSpPr/>
          <p:nvPr/>
        </p:nvGrpSpPr>
        <p:grpSpPr>
          <a:xfrm>
            <a:off x="4297129" y="1597497"/>
            <a:ext cx="476250" cy="1363345"/>
            <a:chOff x="4297129" y="1597497"/>
            <a:chExt cx="476250" cy="1363345"/>
          </a:xfrm>
        </p:grpSpPr>
        <p:sp>
          <p:nvSpPr>
            <p:cNvPr id="27" name="object 27"/>
            <p:cNvSpPr/>
            <p:nvPr/>
          </p:nvSpPr>
          <p:spPr>
            <a:xfrm>
              <a:off x="4306654" y="1607022"/>
              <a:ext cx="457200" cy="1344295"/>
            </a:xfrm>
            <a:custGeom>
              <a:rect l="l" t="t" r="r" b="b"/>
              <a:pathLst>
                <a:path w="457200" h="1344295">
                  <a:moveTo>
                    <a:pt x="189539" y="636213"/>
                  </a:moveTo>
                  <a:lnTo>
                    <a:pt x="182850" y="625883"/>
                  </a:lnTo>
                  <a:lnTo>
                    <a:pt x="195824" y="571881"/>
                  </a:lnTo>
                  <a:lnTo>
                    <a:pt x="214522" y="489728"/>
                  </a:lnTo>
                  <a:lnTo>
                    <a:pt x="231802" y="405799"/>
                  </a:lnTo>
                  <a:lnTo>
                    <a:pt x="246061" y="327071"/>
                  </a:lnTo>
                  <a:lnTo>
                    <a:pt x="258378" y="246230"/>
                  </a:lnTo>
                  <a:lnTo>
                    <a:pt x="267132" y="180937"/>
                  </a:lnTo>
                  <a:lnTo>
                    <a:pt x="275495" y="108396"/>
                  </a:lnTo>
                  <a:lnTo>
                    <a:pt x="282010" y="40774"/>
                  </a:lnTo>
                  <a:lnTo>
                    <a:pt x="285424" y="0"/>
                  </a:lnTo>
                  <a:lnTo>
                    <a:pt x="334482" y="66257"/>
                  </a:lnTo>
                  <a:lnTo>
                    <a:pt x="329708" y="76897"/>
                  </a:lnTo>
                  <a:lnTo>
                    <a:pt x="318280" y="115032"/>
                  </a:lnTo>
                  <a:lnTo>
                    <a:pt x="312197" y="141488"/>
                  </a:lnTo>
                  <a:lnTo>
                    <a:pt x="278734" y="308697"/>
                  </a:lnTo>
                  <a:lnTo>
                    <a:pt x="454523" y="308697"/>
                  </a:lnTo>
                  <a:lnTo>
                    <a:pt x="447850" y="323018"/>
                  </a:lnTo>
                  <a:lnTo>
                    <a:pt x="403608" y="323018"/>
                  </a:lnTo>
                  <a:lnTo>
                    <a:pt x="274275" y="343588"/>
                  </a:lnTo>
                  <a:lnTo>
                    <a:pt x="263211" y="389396"/>
                  </a:lnTo>
                  <a:lnTo>
                    <a:pt x="243544" y="465173"/>
                  </a:lnTo>
                  <a:lnTo>
                    <a:pt x="222361" y="538329"/>
                  </a:lnTo>
                  <a:lnTo>
                    <a:pt x="200619" y="605165"/>
                  </a:lnTo>
                  <a:lnTo>
                    <a:pt x="189539" y="636213"/>
                  </a:lnTo>
                  <a:close/>
                </a:path>
                <a:path w="457200" h="1344295">
                  <a:moveTo>
                    <a:pt x="197524" y="330618"/>
                  </a:moveTo>
                  <a:lnTo>
                    <a:pt x="33448" y="330618"/>
                  </a:lnTo>
                  <a:lnTo>
                    <a:pt x="55747" y="327071"/>
                  </a:lnTo>
                  <a:lnTo>
                    <a:pt x="64577" y="243367"/>
                  </a:lnTo>
                  <a:lnTo>
                    <a:pt x="69648" y="192407"/>
                  </a:lnTo>
                  <a:lnTo>
                    <a:pt x="75781" y="117372"/>
                  </a:lnTo>
                  <a:lnTo>
                    <a:pt x="79404" y="54130"/>
                  </a:lnTo>
                  <a:lnTo>
                    <a:pt x="80275" y="26931"/>
                  </a:lnTo>
                  <a:lnTo>
                    <a:pt x="129333" y="87491"/>
                  </a:lnTo>
                  <a:lnTo>
                    <a:pt x="110413" y="135898"/>
                  </a:lnTo>
                  <a:lnTo>
                    <a:pt x="97280" y="187695"/>
                  </a:lnTo>
                  <a:lnTo>
                    <a:pt x="69126" y="324943"/>
                  </a:lnTo>
                  <a:lnTo>
                    <a:pt x="195155" y="324943"/>
                  </a:lnTo>
                  <a:lnTo>
                    <a:pt x="197524" y="330618"/>
                  </a:lnTo>
                  <a:close/>
                </a:path>
                <a:path w="457200" h="1344295">
                  <a:moveTo>
                    <a:pt x="454523" y="308697"/>
                  </a:moveTo>
                  <a:lnTo>
                    <a:pt x="278734" y="308697"/>
                  </a:lnTo>
                  <a:lnTo>
                    <a:pt x="399148" y="289546"/>
                  </a:lnTo>
                  <a:lnTo>
                    <a:pt x="423677" y="222978"/>
                  </a:lnTo>
                  <a:lnTo>
                    <a:pt x="457125" y="303112"/>
                  </a:lnTo>
                  <a:lnTo>
                    <a:pt x="454523" y="308697"/>
                  </a:lnTo>
                  <a:close/>
                </a:path>
                <a:path w="457200" h="1344295">
                  <a:moveTo>
                    <a:pt x="195155" y="324943"/>
                  </a:moveTo>
                  <a:lnTo>
                    <a:pt x="69126" y="324943"/>
                  </a:lnTo>
                  <a:lnTo>
                    <a:pt x="142712" y="313240"/>
                  </a:lnTo>
                  <a:lnTo>
                    <a:pt x="165011" y="252724"/>
                  </a:lnTo>
                  <a:lnTo>
                    <a:pt x="195155" y="324943"/>
                  </a:lnTo>
                  <a:close/>
                </a:path>
                <a:path w="457200" h="1344295">
                  <a:moveTo>
                    <a:pt x="0" y="1344292"/>
                  </a:moveTo>
                  <a:lnTo>
                    <a:pt x="939" y="1215392"/>
                  </a:lnTo>
                  <a:lnTo>
                    <a:pt x="2046" y="954577"/>
                  </a:lnTo>
                  <a:lnTo>
                    <a:pt x="2160" y="745496"/>
                  </a:lnTo>
                  <a:lnTo>
                    <a:pt x="2035" y="666006"/>
                  </a:lnTo>
                  <a:lnTo>
                    <a:pt x="975" y="415718"/>
                  </a:lnTo>
                  <a:lnTo>
                    <a:pt x="0" y="284666"/>
                  </a:lnTo>
                  <a:lnTo>
                    <a:pt x="33448" y="330618"/>
                  </a:lnTo>
                  <a:lnTo>
                    <a:pt x="197524" y="330618"/>
                  </a:lnTo>
                  <a:lnTo>
                    <a:pt x="198459" y="332858"/>
                  </a:lnTo>
                  <a:lnTo>
                    <a:pt x="191345" y="346712"/>
                  </a:lnTo>
                  <a:lnTo>
                    <a:pt x="147172" y="346712"/>
                  </a:lnTo>
                  <a:lnTo>
                    <a:pt x="31218" y="365154"/>
                  </a:lnTo>
                  <a:lnTo>
                    <a:pt x="31218" y="729757"/>
                  </a:lnTo>
                  <a:lnTo>
                    <a:pt x="176425" y="729757"/>
                  </a:lnTo>
                  <a:lnTo>
                    <a:pt x="176465" y="745496"/>
                  </a:lnTo>
                  <a:lnTo>
                    <a:pt x="147172" y="745496"/>
                  </a:lnTo>
                  <a:lnTo>
                    <a:pt x="31218" y="763938"/>
                  </a:lnTo>
                  <a:lnTo>
                    <a:pt x="31218" y="1162722"/>
                  </a:lnTo>
                  <a:lnTo>
                    <a:pt x="177759" y="1162722"/>
                  </a:lnTo>
                  <a:lnTo>
                    <a:pt x="177876" y="1178461"/>
                  </a:lnTo>
                  <a:lnTo>
                    <a:pt x="147172" y="1178461"/>
                  </a:lnTo>
                  <a:lnTo>
                    <a:pt x="31218" y="1196903"/>
                  </a:lnTo>
                  <a:lnTo>
                    <a:pt x="31218" y="1293751"/>
                  </a:lnTo>
                  <a:lnTo>
                    <a:pt x="0" y="1344292"/>
                  </a:lnTo>
                  <a:close/>
                </a:path>
                <a:path w="457200" h="1344295">
                  <a:moveTo>
                    <a:pt x="417342" y="1161632"/>
                  </a:moveTo>
                  <a:lnTo>
                    <a:pt x="349255" y="1161632"/>
                  </a:lnTo>
                  <a:lnTo>
                    <a:pt x="363470" y="1161151"/>
                  </a:lnTo>
                  <a:lnTo>
                    <a:pt x="374063" y="1153539"/>
                  </a:lnTo>
                  <a:lnTo>
                    <a:pt x="393574" y="1059515"/>
                  </a:lnTo>
                  <a:lnTo>
                    <a:pt x="397598" y="910132"/>
                  </a:lnTo>
                  <a:lnTo>
                    <a:pt x="401337" y="605165"/>
                  </a:lnTo>
                  <a:lnTo>
                    <a:pt x="403608" y="323018"/>
                  </a:lnTo>
                  <a:lnTo>
                    <a:pt x="447850" y="323018"/>
                  </a:lnTo>
                  <a:lnTo>
                    <a:pt x="437056" y="346182"/>
                  </a:lnTo>
                  <a:lnTo>
                    <a:pt x="434247" y="666006"/>
                  </a:lnTo>
                  <a:lnTo>
                    <a:pt x="433241" y="765379"/>
                  </a:lnTo>
                  <a:lnTo>
                    <a:pt x="430175" y="954577"/>
                  </a:lnTo>
                  <a:lnTo>
                    <a:pt x="426691" y="1071562"/>
                  </a:lnTo>
                  <a:lnTo>
                    <a:pt x="424792" y="1102974"/>
                  </a:lnTo>
                  <a:lnTo>
                    <a:pt x="417342" y="1161632"/>
                  </a:lnTo>
                  <a:close/>
                </a:path>
                <a:path w="457200" h="1344295">
                  <a:moveTo>
                    <a:pt x="176425" y="729757"/>
                  </a:moveTo>
                  <a:lnTo>
                    <a:pt x="31218" y="729757"/>
                  </a:lnTo>
                  <a:lnTo>
                    <a:pt x="147172" y="711314"/>
                  </a:lnTo>
                  <a:lnTo>
                    <a:pt x="147172" y="346712"/>
                  </a:lnTo>
                  <a:lnTo>
                    <a:pt x="191345" y="346712"/>
                  </a:lnTo>
                  <a:lnTo>
                    <a:pt x="176160" y="376283"/>
                  </a:lnTo>
                  <a:lnTo>
                    <a:pt x="176284" y="646421"/>
                  </a:lnTo>
                  <a:lnTo>
                    <a:pt x="176425" y="729757"/>
                  </a:lnTo>
                  <a:close/>
                </a:path>
                <a:path w="457200" h="1344295">
                  <a:moveTo>
                    <a:pt x="294344" y="875906"/>
                  </a:moveTo>
                  <a:lnTo>
                    <a:pt x="280965" y="798277"/>
                  </a:lnTo>
                  <a:lnTo>
                    <a:pt x="277359" y="762481"/>
                  </a:lnTo>
                  <a:lnTo>
                    <a:pt x="271139" y="715187"/>
                  </a:lnTo>
                  <a:lnTo>
                    <a:pt x="261105" y="661238"/>
                  </a:lnTo>
                  <a:lnTo>
                    <a:pt x="251716" y="622578"/>
                  </a:lnTo>
                  <a:lnTo>
                    <a:pt x="240827" y="582481"/>
                  </a:lnTo>
                  <a:lnTo>
                    <a:pt x="245286" y="564681"/>
                  </a:lnTo>
                  <a:lnTo>
                    <a:pt x="287046" y="646421"/>
                  </a:lnTo>
                  <a:lnTo>
                    <a:pt x="304797" y="693232"/>
                  </a:lnTo>
                  <a:lnTo>
                    <a:pt x="316643" y="775511"/>
                  </a:lnTo>
                  <a:lnTo>
                    <a:pt x="314081" y="808029"/>
                  </a:lnTo>
                  <a:lnTo>
                    <a:pt x="307723" y="845293"/>
                  </a:lnTo>
                  <a:lnTo>
                    <a:pt x="294344" y="875906"/>
                  </a:lnTo>
                  <a:close/>
                </a:path>
                <a:path w="457200" h="1344295">
                  <a:moveTo>
                    <a:pt x="177759" y="1162722"/>
                  </a:moveTo>
                  <a:lnTo>
                    <a:pt x="31218" y="1162722"/>
                  </a:lnTo>
                  <a:lnTo>
                    <a:pt x="147172" y="1144280"/>
                  </a:lnTo>
                  <a:lnTo>
                    <a:pt x="147172" y="745496"/>
                  </a:lnTo>
                  <a:lnTo>
                    <a:pt x="176465" y="745496"/>
                  </a:lnTo>
                  <a:lnTo>
                    <a:pt x="177414" y="1116326"/>
                  </a:lnTo>
                  <a:lnTo>
                    <a:pt x="177759" y="1162722"/>
                  </a:lnTo>
                  <a:close/>
                </a:path>
                <a:path w="457200" h="1344295">
                  <a:moveTo>
                    <a:pt x="356781" y="1298941"/>
                  </a:moveTo>
                  <a:lnTo>
                    <a:pt x="344804" y="1248327"/>
                  </a:lnTo>
                  <a:lnTo>
                    <a:pt x="317209" y="1201443"/>
                  </a:lnTo>
                  <a:lnTo>
                    <a:pt x="283195" y="1173918"/>
                  </a:lnTo>
                  <a:lnTo>
                    <a:pt x="283195" y="1145434"/>
                  </a:lnTo>
                  <a:lnTo>
                    <a:pt x="321993" y="1156294"/>
                  </a:lnTo>
                  <a:lnTo>
                    <a:pt x="349255" y="1161632"/>
                  </a:lnTo>
                  <a:lnTo>
                    <a:pt x="417342" y="1161632"/>
                  </a:lnTo>
                  <a:lnTo>
                    <a:pt x="415204" y="1178461"/>
                  </a:lnTo>
                  <a:lnTo>
                    <a:pt x="402493" y="1229004"/>
                  </a:lnTo>
                  <a:lnTo>
                    <a:pt x="382886" y="1265232"/>
                  </a:lnTo>
                  <a:lnTo>
                    <a:pt x="356781" y="1298941"/>
                  </a:lnTo>
                  <a:close/>
                </a:path>
                <a:path w="457200" h="1344295">
                  <a:moveTo>
                    <a:pt x="147172" y="1298097"/>
                  </a:moveTo>
                  <a:lnTo>
                    <a:pt x="147172" y="1178461"/>
                  </a:lnTo>
                  <a:lnTo>
                    <a:pt x="177876" y="1178461"/>
                  </a:lnTo>
                  <a:lnTo>
                    <a:pt x="178390" y="1247556"/>
                  </a:lnTo>
                  <a:lnTo>
                    <a:pt x="147172" y="1298097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8" name="object 28"/>
            <p:cNvSpPr/>
            <p:nvPr/>
          </p:nvSpPr>
          <p:spPr>
            <a:xfrm>
              <a:off x="4306654" y="1607022"/>
              <a:ext cx="457200" cy="1344295"/>
            </a:xfrm>
            <a:custGeom>
              <a:rect l="l" t="t" r="r" b="b"/>
              <a:pathLst>
                <a:path w="457200" h="1344295">
                  <a:moveTo>
                    <a:pt x="31218" y="729757"/>
                  </a:moveTo>
                  <a:lnTo>
                    <a:pt x="147172" y="711314"/>
                  </a:lnTo>
                  <a:lnTo>
                    <a:pt x="147172" y="346712"/>
                  </a:lnTo>
                  <a:lnTo>
                    <a:pt x="31218" y="365154"/>
                  </a:lnTo>
                  <a:lnTo>
                    <a:pt x="31218" y="729757"/>
                  </a:lnTo>
                  <a:close/>
                </a:path>
                <a:path w="457200" h="1344295">
                  <a:moveTo>
                    <a:pt x="31218" y="1162722"/>
                  </a:moveTo>
                  <a:lnTo>
                    <a:pt x="147172" y="1144280"/>
                  </a:lnTo>
                  <a:lnTo>
                    <a:pt x="147172" y="745496"/>
                  </a:lnTo>
                  <a:lnTo>
                    <a:pt x="31218" y="763938"/>
                  </a:lnTo>
                  <a:lnTo>
                    <a:pt x="31218" y="1162722"/>
                  </a:lnTo>
                  <a:close/>
                </a:path>
                <a:path w="457200" h="1344295">
                  <a:moveTo>
                    <a:pt x="176160" y="376283"/>
                  </a:moveTo>
                  <a:lnTo>
                    <a:pt x="176224" y="517217"/>
                  </a:lnTo>
                  <a:lnTo>
                    <a:pt x="176300" y="680690"/>
                  </a:lnTo>
                  <a:lnTo>
                    <a:pt x="177414" y="1116326"/>
                  </a:lnTo>
                  <a:lnTo>
                    <a:pt x="178290" y="1234039"/>
                  </a:lnTo>
                  <a:lnTo>
                    <a:pt x="178390" y="1247556"/>
                  </a:lnTo>
                  <a:lnTo>
                    <a:pt x="147172" y="1298097"/>
                  </a:lnTo>
                  <a:lnTo>
                    <a:pt x="147172" y="1178461"/>
                  </a:lnTo>
                  <a:lnTo>
                    <a:pt x="31218" y="1196903"/>
                  </a:lnTo>
                  <a:lnTo>
                    <a:pt x="31218" y="1293751"/>
                  </a:lnTo>
                  <a:lnTo>
                    <a:pt x="0" y="1344292"/>
                  </a:lnTo>
                  <a:lnTo>
                    <a:pt x="319" y="1300435"/>
                  </a:lnTo>
                  <a:lnTo>
                    <a:pt x="975" y="1210437"/>
                  </a:lnTo>
                  <a:lnTo>
                    <a:pt x="2090" y="943929"/>
                  </a:lnTo>
                  <a:lnTo>
                    <a:pt x="2185" y="854119"/>
                  </a:lnTo>
                  <a:lnTo>
                    <a:pt x="2230" y="811275"/>
                  </a:lnTo>
                  <a:lnTo>
                    <a:pt x="2183" y="767512"/>
                  </a:lnTo>
                  <a:lnTo>
                    <a:pt x="2090" y="679022"/>
                  </a:lnTo>
                  <a:lnTo>
                    <a:pt x="975" y="415718"/>
                  </a:lnTo>
                  <a:lnTo>
                    <a:pt x="319" y="327499"/>
                  </a:lnTo>
                  <a:lnTo>
                    <a:pt x="0" y="284666"/>
                  </a:lnTo>
                  <a:lnTo>
                    <a:pt x="33448" y="330618"/>
                  </a:lnTo>
                  <a:lnTo>
                    <a:pt x="55747" y="327071"/>
                  </a:lnTo>
                  <a:lnTo>
                    <a:pt x="64577" y="243367"/>
                  </a:lnTo>
                  <a:lnTo>
                    <a:pt x="69648" y="192407"/>
                  </a:lnTo>
                  <a:lnTo>
                    <a:pt x="75781" y="117372"/>
                  </a:lnTo>
                  <a:lnTo>
                    <a:pt x="79404" y="54130"/>
                  </a:lnTo>
                  <a:lnTo>
                    <a:pt x="79561" y="49233"/>
                  </a:lnTo>
                  <a:lnTo>
                    <a:pt x="80275" y="26931"/>
                  </a:lnTo>
                  <a:lnTo>
                    <a:pt x="129333" y="87491"/>
                  </a:lnTo>
                  <a:lnTo>
                    <a:pt x="125299" y="94797"/>
                  </a:lnTo>
                  <a:lnTo>
                    <a:pt x="120422" y="105599"/>
                  </a:lnTo>
                  <a:lnTo>
                    <a:pt x="110413" y="135898"/>
                  </a:lnTo>
                  <a:lnTo>
                    <a:pt x="97280" y="187695"/>
                  </a:lnTo>
                  <a:lnTo>
                    <a:pt x="69126" y="324943"/>
                  </a:lnTo>
                  <a:lnTo>
                    <a:pt x="142712" y="313240"/>
                  </a:lnTo>
                  <a:lnTo>
                    <a:pt x="165011" y="252724"/>
                  </a:lnTo>
                  <a:lnTo>
                    <a:pt x="198459" y="332858"/>
                  </a:lnTo>
                  <a:lnTo>
                    <a:pt x="176160" y="376283"/>
                  </a:lnTo>
                  <a:close/>
                </a:path>
                <a:path w="457200" h="1344295">
                  <a:moveTo>
                    <a:pt x="334482" y="66257"/>
                  </a:moveTo>
                  <a:lnTo>
                    <a:pt x="331289" y="73374"/>
                  </a:lnTo>
                  <a:lnTo>
                    <a:pt x="329708" y="76897"/>
                  </a:lnTo>
                  <a:lnTo>
                    <a:pt x="318280" y="115032"/>
                  </a:lnTo>
                  <a:lnTo>
                    <a:pt x="312197" y="141488"/>
                  </a:lnTo>
                  <a:lnTo>
                    <a:pt x="278734" y="308697"/>
                  </a:lnTo>
                  <a:lnTo>
                    <a:pt x="399148" y="289546"/>
                  </a:lnTo>
                  <a:lnTo>
                    <a:pt x="423677" y="222978"/>
                  </a:lnTo>
                  <a:lnTo>
                    <a:pt x="457125" y="303112"/>
                  </a:lnTo>
                  <a:lnTo>
                    <a:pt x="437056" y="346182"/>
                  </a:lnTo>
                  <a:lnTo>
                    <a:pt x="434247" y="666006"/>
                  </a:lnTo>
                  <a:lnTo>
                    <a:pt x="433241" y="765379"/>
                  </a:lnTo>
                  <a:lnTo>
                    <a:pt x="430175" y="954577"/>
                  </a:lnTo>
                  <a:lnTo>
                    <a:pt x="426691" y="1071562"/>
                  </a:lnTo>
                  <a:lnTo>
                    <a:pt x="425134" y="1097311"/>
                  </a:lnTo>
                  <a:lnTo>
                    <a:pt x="424792" y="1102974"/>
                  </a:lnTo>
                  <a:lnTo>
                    <a:pt x="415204" y="1178461"/>
                  </a:lnTo>
                  <a:lnTo>
                    <a:pt x="412423" y="1194178"/>
                  </a:lnTo>
                  <a:lnTo>
                    <a:pt x="408502" y="1209389"/>
                  </a:lnTo>
                  <a:lnTo>
                    <a:pt x="402493" y="1229004"/>
                  </a:lnTo>
                  <a:lnTo>
                    <a:pt x="394470" y="1245994"/>
                  </a:lnTo>
                  <a:lnTo>
                    <a:pt x="389271" y="1255942"/>
                  </a:lnTo>
                  <a:lnTo>
                    <a:pt x="382886" y="1265232"/>
                  </a:lnTo>
                  <a:lnTo>
                    <a:pt x="356781" y="1298941"/>
                  </a:lnTo>
                  <a:lnTo>
                    <a:pt x="344804" y="1248327"/>
                  </a:lnTo>
                  <a:lnTo>
                    <a:pt x="317209" y="1201443"/>
                  </a:lnTo>
                  <a:lnTo>
                    <a:pt x="283195" y="1173918"/>
                  </a:lnTo>
                  <a:lnTo>
                    <a:pt x="283195" y="1145434"/>
                  </a:lnTo>
                  <a:lnTo>
                    <a:pt x="321993" y="1156294"/>
                  </a:lnTo>
                  <a:lnTo>
                    <a:pt x="349255" y="1161632"/>
                  </a:lnTo>
                  <a:lnTo>
                    <a:pt x="356191" y="1161397"/>
                  </a:lnTo>
                  <a:lnTo>
                    <a:pt x="363470" y="1161151"/>
                  </a:lnTo>
                  <a:lnTo>
                    <a:pt x="385234" y="1125170"/>
                  </a:lnTo>
                  <a:lnTo>
                    <a:pt x="393574" y="1059515"/>
                  </a:lnTo>
                  <a:lnTo>
                    <a:pt x="393852" y="1052855"/>
                  </a:lnTo>
                  <a:lnTo>
                    <a:pt x="394950" y="1026628"/>
                  </a:lnTo>
                  <a:lnTo>
                    <a:pt x="397598" y="910132"/>
                  </a:lnTo>
                  <a:lnTo>
                    <a:pt x="401309" y="608585"/>
                  </a:lnTo>
                  <a:lnTo>
                    <a:pt x="401329" y="606142"/>
                  </a:lnTo>
                  <a:lnTo>
                    <a:pt x="403608" y="323018"/>
                  </a:lnTo>
                  <a:lnTo>
                    <a:pt x="274275" y="343588"/>
                  </a:lnTo>
                  <a:lnTo>
                    <a:pt x="263211" y="389396"/>
                  </a:lnTo>
                  <a:lnTo>
                    <a:pt x="243544" y="465173"/>
                  </a:lnTo>
                  <a:lnTo>
                    <a:pt x="222361" y="538329"/>
                  </a:lnTo>
                  <a:lnTo>
                    <a:pt x="200619" y="605165"/>
                  </a:lnTo>
                  <a:lnTo>
                    <a:pt x="199279" y="608921"/>
                  </a:lnTo>
                  <a:lnTo>
                    <a:pt x="189539" y="636213"/>
                  </a:lnTo>
                  <a:lnTo>
                    <a:pt x="182850" y="625883"/>
                  </a:lnTo>
                  <a:lnTo>
                    <a:pt x="195824" y="571881"/>
                  </a:lnTo>
                  <a:lnTo>
                    <a:pt x="214522" y="489728"/>
                  </a:lnTo>
                  <a:lnTo>
                    <a:pt x="231802" y="405799"/>
                  </a:lnTo>
                  <a:lnTo>
                    <a:pt x="246018" y="327342"/>
                  </a:lnTo>
                  <a:lnTo>
                    <a:pt x="247324" y="319195"/>
                  </a:lnTo>
                  <a:lnTo>
                    <a:pt x="251976" y="290165"/>
                  </a:lnTo>
                  <a:lnTo>
                    <a:pt x="258378" y="246230"/>
                  </a:lnTo>
                  <a:lnTo>
                    <a:pt x="267132" y="180937"/>
                  </a:lnTo>
                  <a:lnTo>
                    <a:pt x="275495" y="108396"/>
                  </a:lnTo>
                  <a:lnTo>
                    <a:pt x="282010" y="40774"/>
                  </a:lnTo>
                  <a:lnTo>
                    <a:pt x="285424" y="0"/>
                  </a:lnTo>
                  <a:lnTo>
                    <a:pt x="334482" y="66257"/>
                  </a:lnTo>
                  <a:close/>
                </a:path>
                <a:path w="457200" h="1344295">
                  <a:moveTo>
                    <a:pt x="245286" y="564681"/>
                  </a:moveTo>
                  <a:lnTo>
                    <a:pt x="287046" y="646421"/>
                  </a:lnTo>
                  <a:lnTo>
                    <a:pt x="304797" y="693232"/>
                  </a:lnTo>
                  <a:lnTo>
                    <a:pt x="307723" y="705718"/>
                  </a:lnTo>
                  <a:lnTo>
                    <a:pt x="314453" y="758375"/>
                  </a:lnTo>
                  <a:lnTo>
                    <a:pt x="316643" y="775511"/>
                  </a:lnTo>
                  <a:lnTo>
                    <a:pt x="314081" y="808029"/>
                  </a:lnTo>
                  <a:lnTo>
                    <a:pt x="307723" y="845293"/>
                  </a:lnTo>
                  <a:lnTo>
                    <a:pt x="298485" y="866430"/>
                  </a:lnTo>
                  <a:lnTo>
                    <a:pt x="294344" y="875906"/>
                  </a:lnTo>
                  <a:lnTo>
                    <a:pt x="280965" y="798277"/>
                  </a:lnTo>
                  <a:lnTo>
                    <a:pt x="277359" y="762481"/>
                  </a:lnTo>
                  <a:lnTo>
                    <a:pt x="271139" y="715187"/>
                  </a:lnTo>
                  <a:lnTo>
                    <a:pt x="261105" y="661238"/>
                  </a:lnTo>
                  <a:lnTo>
                    <a:pt x="251716" y="622578"/>
                  </a:lnTo>
                  <a:lnTo>
                    <a:pt x="240827" y="582481"/>
                  </a:lnTo>
                  <a:lnTo>
                    <a:pt x="245286" y="564681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9" name="object 29"/>
          <p:cNvPicPr/>
          <p:nvPr/>
        </p:nvPicPr>
        <p:blipFill>
          <a:blip r:embed="rId3"/>
          <a:stretch>
            <a:fillRect/>
          </a:stretch>
        </p:blipFill>
        <p:spPr>
          <a:xfrm>
            <a:off x="6011908" y="1356534"/>
            <a:ext cx="478671" cy="1364541"/>
          </a:xfrm>
          <a:prstGeom prst="rect">
            <a:avLst/>
          </a:prstGeom>
        </p:spPr>
      </p:pic>
      <p:grpSp>
        <p:nvGrpSpPr>
          <p:cNvPr id="30" name="object 30"/>
          <p:cNvGrpSpPr/>
          <p:nvPr/>
        </p:nvGrpSpPr>
        <p:grpSpPr>
          <a:xfrm>
            <a:off x="6531471" y="1227903"/>
            <a:ext cx="541020" cy="1387475"/>
            <a:chOff x="6531471" y="1227903"/>
            <a:chExt cx="541020" cy="1387475"/>
          </a:xfrm>
        </p:grpSpPr>
        <p:sp>
          <p:nvSpPr>
            <p:cNvPr id="31" name="object 31"/>
            <p:cNvSpPr/>
            <p:nvPr/>
          </p:nvSpPr>
          <p:spPr>
            <a:xfrm>
              <a:off x="6540996" y="1237428"/>
              <a:ext cx="521970" cy="1368425"/>
            </a:xfrm>
            <a:custGeom>
              <a:rect l="l" t="t" r="r" b="b"/>
              <a:pathLst>
                <a:path w="521970" h="1368425">
                  <a:moveTo>
                    <a:pt x="196229" y="261990"/>
                  </a:moveTo>
                  <a:lnTo>
                    <a:pt x="176160" y="213910"/>
                  </a:lnTo>
                  <a:lnTo>
                    <a:pt x="305492" y="193340"/>
                  </a:lnTo>
                  <a:lnTo>
                    <a:pt x="305354" y="144938"/>
                  </a:lnTo>
                  <a:lnTo>
                    <a:pt x="304238" y="48268"/>
                  </a:lnTo>
                  <a:lnTo>
                    <a:pt x="303263" y="0"/>
                  </a:lnTo>
                  <a:lnTo>
                    <a:pt x="352321" y="49166"/>
                  </a:lnTo>
                  <a:lnTo>
                    <a:pt x="334481" y="91882"/>
                  </a:lnTo>
                  <a:lnTo>
                    <a:pt x="334481" y="188729"/>
                  </a:lnTo>
                  <a:lnTo>
                    <a:pt x="470331" y="188729"/>
                  </a:lnTo>
                  <a:lnTo>
                    <a:pt x="474964" y="200568"/>
                  </a:lnTo>
                  <a:lnTo>
                    <a:pt x="334481" y="222911"/>
                  </a:lnTo>
                  <a:lnTo>
                    <a:pt x="334481" y="227521"/>
                  </a:lnTo>
                  <a:lnTo>
                    <a:pt x="305492" y="227521"/>
                  </a:lnTo>
                  <a:lnTo>
                    <a:pt x="249746" y="236388"/>
                  </a:lnTo>
                  <a:lnTo>
                    <a:pt x="230348" y="242196"/>
                  </a:lnTo>
                  <a:lnTo>
                    <a:pt x="210693" y="251599"/>
                  </a:lnTo>
                  <a:lnTo>
                    <a:pt x="196229" y="261990"/>
                  </a:lnTo>
                  <a:close/>
                </a:path>
                <a:path w="521970" h="1368425">
                  <a:moveTo>
                    <a:pt x="104804" y="333500"/>
                  </a:moveTo>
                  <a:lnTo>
                    <a:pt x="84735" y="274026"/>
                  </a:lnTo>
                  <a:lnTo>
                    <a:pt x="81483" y="248455"/>
                  </a:lnTo>
                  <a:lnTo>
                    <a:pt x="76268" y="217424"/>
                  </a:lnTo>
                  <a:lnTo>
                    <a:pt x="66791" y="177629"/>
                  </a:lnTo>
                  <a:lnTo>
                    <a:pt x="63447" y="166580"/>
                  </a:lnTo>
                  <a:lnTo>
                    <a:pt x="46827" y="114844"/>
                  </a:lnTo>
                  <a:lnTo>
                    <a:pt x="51286" y="97045"/>
                  </a:lnTo>
                  <a:lnTo>
                    <a:pt x="92469" y="158858"/>
                  </a:lnTo>
                  <a:lnTo>
                    <a:pt x="119665" y="229577"/>
                  </a:lnTo>
                  <a:lnTo>
                    <a:pt x="121528" y="268174"/>
                  </a:lnTo>
                  <a:lnTo>
                    <a:pt x="114615" y="306476"/>
                  </a:lnTo>
                  <a:lnTo>
                    <a:pt x="104804" y="333500"/>
                  </a:lnTo>
                  <a:close/>
                </a:path>
                <a:path w="521970" h="1368425">
                  <a:moveTo>
                    <a:pt x="470331" y="188729"/>
                  </a:moveTo>
                  <a:lnTo>
                    <a:pt x="334481" y="188729"/>
                  </a:lnTo>
                  <a:lnTo>
                    <a:pt x="414757" y="175962"/>
                  </a:lnTo>
                  <a:lnTo>
                    <a:pt x="439286" y="109394"/>
                  </a:lnTo>
                  <a:lnTo>
                    <a:pt x="470331" y="188729"/>
                  </a:lnTo>
                  <a:close/>
                </a:path>
                <a:path w="521970" h="1368425">
                  <a:moveTo>
                    <a:pt x="167240" y="477387"/>
                  </a:moveTo>
                  <a:lnTo>
                    <a:pt x="147171" y="429306"/>
                  </a:lnTo>
                  <a:lnTo>
                    <a:pt x="305492" y="404126"/>
                  </a:lnTo>
                  <a:lnTo>
                    <a:pt x="305492" y="227521"/>
                  </a:lnTo>
                  <a:lnTo>
                    <a:pt x="334481" y="227521"/>
                  </a:lnTo>
                  <a:lnTo>
                    <a:pt x="334481" y="399515"/>
                  </a:lnTo>
                  <a:lnTo>
                    <a:pt x="517580" y="399515"/>
                  </a:lnTo>
                  <a:lnTo>
                    <a:pt x="521791" y="409603"/>
                  </a:lnTo>
                  <a:lnTo>
                    <a:pt x="516338" y="413127"/>
                  </a:lnTo>
                  <a:lnTo>
                    <a:pt x="463815" y="413127"/>
                  </a:lnTo>
                  <a:lnTo>
                    <a:pt x="209608" y="453557"/>
                  </a:lnTo>
                  <a:lnTo>
                    <a:pt x="197846" y="457474"/>
                  </a:lnTo>
                  <a:lnTo>
                    <a:pt x="191024" y="461311"/>
                  </a:lnTo>
                  <a:lnTo>
                    <a:pt x="167240" y="477387"/>
                  </a:lnTo>
                  <a:close/>
                </a:path>
                <a:path w="521970" h="1368425">
                  <a:moveTo>
                    <a:pt x="517580" y="399515"/>
                  </a:moveTo>
                  <a:lnTo>
                    <a:pt x="334481" y="399515"/>
                  </a:lnTo>
                  <a:lnTo>
                    <a:pt x="459354" y="379654"/>
                  </a:lnTo>
                  <a:lnTo>
                    <a:pt x="481654" y="313442"/>
                  </a:lnTo>
                  <a:lnTo>
                    <a:pt x="517580" y="399515"/>
                  </a:lnTo>
                  <a:close/>
                </a:path>
                <a:path w="521970" h="1368425">
                  <a:moveTo>
                    <a:pt x="443746" y="570135"/>
                  </a:moveTo>
                  <a:lnTo>
                    <a:pt x="434826" y="560160"/>
                  </a:lnTo>
                  <a:lnTo>
                    <a:pt x="463815" y="413127"/>
                  </a:lnTo>
                  <a:lnTo>
                    <a:pt x="516338" y="413127"/>
                  </a:lnTo>
                  <a:lnTo>
                    <a:pt x="514402" y="414377"/>
                  </a:lnTo>
                  <a:lnTo>
                    <a:pt x="509535" y="418495"/>
                  </a:lnTo>
                  <a:lnTo>
                    <a:pt x="500755" y="429861"/>
                  </a:lnTo>
                  <a:lnTo>
                    <a:pt x="491487" y="445578"/>
                  </a:lnTo>
                  <a:lnTo>
                    <a:pt x="476642" y="477387"/>
                  </a:lnTo>
                  <a:lnTo>
                    <a:pt x="470970" y="492591"/>
                  </a:lnTo>
                  <a:lnTo>
                    <a:pt x="443746" y="570135"/>
                  </a:lnTo>
                  <a:close/>
                </a:path>
                <a:path w="521970" h="1368425">
                  <a:moveTo>
                    <a:pt x="178390" y="999729"/>
                  </a:moveTo>
                  <a:lnTo>
                    <a:pt x="158321" y="951649"/>
                  </a:lnTo>
                  <a:lnTo>
                    <a:pt x="336712" y="923276"/>
                  </a:lnTo>
                  <a:lnTo>
                    <a:pt x="338801" y="885024"/>
                  </a:lnTo>
                  <a:lnTo>
                    <a:pt x="342147" y="794766"/>
                  </a:lnTo>
                  <a:lnTo>
                    <a:pt x="344384" y="685225"/>
                  </a:lnTo>
                  <a:lnTo>
                    <a:pt x="345279" y="583433"/>
                  </a:lnTo>
                  <a:lnTo>
                    <a:pt x="345630" y="488893"/>
                  </a:lnTo>
                  <a:lnTo>
                    <a:pt x="396918" y="543402"/>
                  </a:lnTo>
                  <a:lnTo>
                    <a:pt x="379079" y="586117"/>
                  </a:lnTo>
                  <a:lnTo>
                    <a:pt x="376393" y="709254"/>
                  </a:lnTo>
                  <a:lnTo>
                    <a:pt x="372633" y="831042"/>
                  </a:lnTo>
                  <a:lnTo>
                    <a:pt x="369567" y="894195"/>
                  </a:lnTo>
                  <a:lnTo>
                    <a:pt x="367930" y="918311"/>
                  </a:lnTo>
                  <a:lnTo>
                    <a:pt x="515595" y="918311"/>
                  </a:lnTo>
                  <a:lnTo>
                    <a:pt x="519561" y="928376"/>
                  </a:lnTo>
                  <a:lnTo>
                    <a:pt x="365700" y="952848"/>
                  </a:lnTo>
                  <a:lnTo>
                    <a:pt x="364931" y="957813"/>
                  </a:lnTo>
                  <a:lnTo>
                    <a:pt x="334481" y="957813"/>
                  </a:lnTo>
                  <a:lnTo>
                    <a:pt x="220757" y="975900"/>
                  </a:lnTo>
                  <a:lnTo>
                    <a:pt x="208941" y="979847"/>
                  </a:lnTo>
                  <a:lnTo>
                    <a:pt x="202062" y="983716"/>
                  </a:lnTo>
                  <a:lnTo>
                    <a:pt x="178390" y="999729"/>
                  </a:lnTo>
                  <a:close/>
                </a:path>
                <a:path w="521970" h="1368425">
                  <a:moveTo>
                    <a:pt x="20068" y="609035"/>
                  </a:moveTo>
                  <a:lnTo>
                    <a:pt x="0" y="560955"/>
                  </a:lnTo>
                  <a:lnTo>
                    <a:pt x="80274" y="548187"/>
                  </a:lnTo>
                  <a:lnTo>
                    <a:pt x="100344" y="493723"/>
                  </a:lnTo>
                  <a:lnTo>
                    <a:pt x="129332" y="563172"/>
                  </a:lnTo>
                  <a:lnTo>
                    <a:pt x="120387" y="582369"/>
                  </a:lnTo>
                  <a:lnTo>
                    <a:pt x="80274" y="582369"/>
                  </a:lnTo>
                  <a:lnTo>
                    <a:pt x="73585" y="583433"/>
                  </a:lnTo>
                  <a:lnTo>
                    <a:pt x="54189" y="589240"/>
                  </a:lnTo>
                  <a:lnTo>
                    <a:pt x="34680" y="598573"/>
                  </a:lnTo>
                  <a:lnTo>
                    <a:pt x="20068" y="609035"/>
                  </a:lnTo>
                  <a:close/>
                </a:path>
                <a:path w="521970" h="1368425">
                  <a:moveTo>
                    <a:pt x="285424" y="709254"/>
                  </a:moveTo>
                  <a:lnTo>
                    <a:pt x="272044" y="665807"/>
                  </a:lnTo>
                  <a:lnTo>
                    <a:pt x="266149" y="643195"/>
                  </a:lnTo>
                  <a:lnTo>
                    <a:pt x="259188" y="620051"/>
                  </a:lnTo>
                  <a:lnTo>
                    <a:pt x="247481" y="589155"/>
                  </a:lnTo>
                  <a:lnTo>
                    <a:pt x="244762" y="583186"/>
                  </a:lnTo>
                  <a:lnTo>
                    <a:pt x="225218" y="542225"/>
                  </a:lnTo>
                  <a:lnTo>
                    <a:pt x="227447" y="524780"/>
                  </a:lnTo>
                  <a:lnTo>
                    <a:pt x="280676" y="571435"/>
                  </a:lnTo>
                  <a:lnTo>
                    <a:pt x="285264" y="578251"/>
                  </a:lnTo>
                  <a:lnTo>
                    <a:pt x="288769" y="586238"/>
                  </a:lnTo>
                  <a:lnTo>
                    <a:pt x="298803" y="638763"/>
                  </a:lnTo>
                  <a:lnTo>
                    <a:pt x="293228" y="685225"/>
                  </a:lnTo>
                  <a:lnTo>
                    <a:pt x="285424" y="709254"/>
                  </a:lnTo>
                  <a:close/>
                </a:path>
                <a:path w="521970" h="1368425">
                  <a:moveTo>
                    <a:pt x="98114" y="1303039"/>
                  </a:moveTo>
                  <a:lnTo>
                    <a:pt x="71356" y="1221842"/>
                  </a:lnTo>
                  <a:lnTo>
                    <a:pt x="75535" y="1201286"/>
                  </a:lnTo>
                  <a:lnTo>
                    <a:pt x="80274" y="1140666"/>
                  </a:lnTo>
                  <a:lnTo>
                    <a:pt x="80274" y="582369"/>
                  </a:lnTo>
                  <a:lnTo>
                    <a:pt x="120387" y="582369"/>
                  </a:lnTo>
                  <a:lnTo>
                    <a:pt x="109263" y="606243"/>
                  </a:lnTo>
                  <a:lnTo>
                    <a:pt x="109263" y="1164540"/>
                  </a:lnTo>
                  <a:lnTo>
                    <a:pt x="145212" y="1164540"/>
                  </a:lnTo>
                  <a:lnTo>
                    <a:pt x="123409" y="1223710"/>
                  </a:lnTo>
                  <a:lnTo>
                    <a:pt x="105012" y="1279332"/>
                  </a:lnTo>
                  <a:lnTo>
                    <a:pt x="98114" y="1303039"/>
                  </a:lnTo>
                  <a:close/>
                </a:path>
                <a:path w="521970" h="1368425">
                  <a:moveTo>
                    <a:pt x="254206" y="885127"/>
                  </a:moveTo>
                  <a:lnTo>
                    <a:pt x="238597" y="836337"/>
                  </a:lnTo>
                  <a:lnTo>
                    <a:pt x="231499" y="810735"/>
                  </a:lnTo>
                  <a:lnTo>
                    <a:pt x="224327" y="787994"/>
                  </a:lnTo>
                  <a:lnTo>
                    <a:pt x="212117" y="757320"/>
                  </a:lnTo>
                  <a:lnTo>
                    <a:pt x="207180" y="747191"/>
                  </a:lnTo>
                  <a:lnTo>
                    <a:pt x="189539" y="713110"/>
                  </a:lnTo>
                  <a:lnTo>
                    <a:pt x="191769" y="695665"/>
                  </a:lnTo>
                  <a:lnTo>
                    <a:pt x="247928" y="745783"/>
                  </a:lnTo>
                  <a:lnTo>
                    <a:pt x="262463" y="788127"/>
                  </a:lnTo>
                  <a:lnTo>
                    <a:pt x="267585" y="814636"/>
                  </a:lnTo>
                  <a:lnTo>
                    <a:pt x="262011" y="858249"/>
                  </a:lnTo>
                  <a:lnTo>
                    <a:pt x="254206" y="885127"/>
                  </a:lnTo>
                  <a:close/>
                </a:path>
                <a:path w="521970" h="1368425">
                  <a:moveTo>
                    <a:pt x="515595" y="918311"/>
                  </a:moveTo>
                  <a:lnTo>
                    <a:pt x="367930" y="918311"/>
                  </a:lnTo>
                  <a:lnTo>
                    <a:pt x="450435" y="905189"/>
                  </a:lnTo>
                  <a:lnTo>
                    <a:pt x="479424" y="826519"/>
                  </a:lnTo>
                  <a:lnTo>
                    <a:pt x="515595" y="918311"/>
                  </a:lnTo>
                  <a:close/>
                </a:path>
                <a:path w="521970" h="1368425">
                  <a:moveTo>
                    <a:pt x="156091" y="1367878"/>
                  </a:moveTo>
                  <a:lnTo>
                    <a:pt x="153861" y="1345445"/>
                  </a:lnTo>
                  <a:lnTo>
                    <a:pt x="177258" y="1323318"/>
                  </a:lnTo>
                  <a:lnTo>
                    <a:pt x="205052" y="1293442"/>
                  </a:lnTo>
                  <a:lnTo>
                    <a:pt x="234738" y="1253471"/>
                  </a:lnTo>
                  <a:lnTo>
                    <a:pt x="260869" y="1209258"/>
                  </a:lnTo>
                  <a:lnTo>
                    <a:pt x="283447" y="1160804"/>
                  </a:lnTo>
                  <a:lnTo>
                    <a:pt x="302470" y="1108108"/>
                  </a:lnTo>
                  <a:lnTo>
                    <a:pt x="317941" y="1051171"/>
                  </a:lnTo>
                  <a:lnTo>
                    <a:pt x="329856" y="989992"/>
                  </a:lnTo>
                  <a:lnTo>
                    <a:pt x="334481" y="957813"/>
                  </a:lnTo>
                  <a:lnTo>
                    <a:pt x="364931" y="957813"/>
                  </a:lnTo>
                  <a:lnTo>
                    <a:pt x="360840" y="984224"/>
                  </a:lnTo>
                  <a:lnTo>
                    <a:pt x="357281" y="1005250"/>
                  </a:lnTo>
                  <a:lnTo>
                    <a:pt x="347860" y="1058229"/>
                  </a:lnTo>
                  <a:lnTo>
                    <a:pt x="378264" y="1078830"/>
                  </a:lnTo>
                  <a:lnTo>
                    <a:pt x="381813" y="1081726"/>
                  </a:lnTo>
                  <a:lnTo>
                    <a:pt x="343401" y="1081726"/>
                  </a:lnTo>
                  <a:lnTo>
                    <a:pt x="335413" y="1109316"/>
                  </a:lnTo>
                  <a:lnTo>
                    <a:pt x="319125" y="1157143"/>
                  </a:lnTo>
                  <a:lnTo>
                    <a:pt x="300197" y="1201757"/>
                  </a:lnTo>
                  <a:lnTo>
                    <a:pt x="279013" y="1241978"/>
                  </a:lnTo>
                  <a:lnTo>
                    <a:pt x="255599" y="1277747"/>
                  </a:lnTo>
                  <a:lnTo>
                    <a:pt x="229955" y="1309064"/>
                  </a:lnTo>
                  <a:lnTo>
                    <a:pt x="202083" y="1335929"/>
                  </a:lnTo>
                  <a:lnTo>
                    <a:pt x="178113" y="1353775"/>
                  </a:lnTo>
                  <a:lnTo>
                    <a:pt x="156091" y="1367878"/>
                  </a:lnTo>
                  <a:close/>
                </a:path>
                <a:path w="521970" h="1368425">
                  <a:moveTo>
                    <a:pt x="145212" y="1164540"/>
                  </a:moveTo>
                  <a:lnTo>
                    <a:pt x="109263" y="1164540"/>
                  </a:lnTo>
                  <a:lnTo>
                    <a:pt x="191769" y="1020389"/>
                  </a:lnTo>
                  <a:lnTo>
                    <a:pt x="196229" y="1036770"/>
                  </a:lnTo>
                  <a:lnTo>
                    <a:pt x="166516" y="1110179"/>
                  </a:lnTo>
                  <a:lnTo>
                    <a:pt x="147938" y="1157143"/>
                  </a:lnTo>
                  <a:lnTo>
                    <a:pt x="145212" y="1164540"/>
                  </a:lnTo>
                  <a:close/>
                </a:path>
                <a:path w="521970" h="1368425">
                  <a:moveTo>
                    <a:pt x="468274" y="1301136"/>
                  </a:moveTo>
                  <a:lnTo>
                    <a:pt x="441516" y="1248423"/>
                  </a:lnTo>
                  <a:lnTo>
                    <a:pt x="435105" y="1229147"/>
                  </a:lnTo>
                  <a:lnTo>
                    <a:pt x="417266" y="1189258"/>
                  </a:lnTo>
                  <a:lnTo>
                    <a:pt x="392737" y="1147583"/>
                  </a:lnTo>
                  <a:lnTo>
                    <a:pt x="376362" y="1124788"/>
                  </a:lnTo>
                  <a:lnTo>
                    <a:pt x="343401" y="1081726"/>
                  </a:lnTo>
                  <a:lnTo>
                    <a:pt x="381813" y="1081726"/>
                  </a:lnTo>
                  <a:lnTo>
                    <a:pt x="415628" y="1109316"/>
                  </a:lnTo>
                  <a:lnTo>
                    <a:pt x="443746" y="1139827"/>
                  </a:lnTo>
                  <a:lnTo>
                    <a:pt x="471830" y="1190015"/>
                  </a:lnTo>
                  <a:lnTo>
                    <a:pt x="479302" y="1221842"/>
                  </a:lnTo>
                  <a:lnTo>
                    <a:pt x="479299" y="1229147"/>
                  </a:lnTo>
                  <a:lnTo>
                    <a:pt x="478309" y="1282449"/>
                  </a:lnTo>
                  <a:lnTo>
                    <a:pt x="468274" y="1301136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2" name="object 32"/>
            <p:cNvSpPr/>
            <p:nvPr/>
          </p:nvSpPr>
          <p:spPr>
            <a:xfrm>
              <a:off x="6540996" y="1237428"/>
              <a:ext cx="521970" cy="1303655"/>
            </a:xfrm>
            <a:custGeom>
              <a:rect l="l" t="t" r="r" b="b"/>
              <a:pathLst>
                <a:path w="521970" h="1303655">
                  <a:moveTo>
                    <a:pt x="191769" y="1020389"/>
                  </a:moveTo>
                  <a:lnTo>
                    <a:pt x="196229" y="1036770"/>
                  </a:lnTo>
                  <a:lnTo>
                    <a:pt x="166516" y="1110179"/>
                  </a:lnTo>
                  <a:lnTo>
                    <a:pt x="147938" y="1157143"/>
                  </a:lnTo>
                  <a:lnTo>
                    <a:pt x="123409" y="1223710"/>
                  </a:lnTo>
                  <a:lnTo>
                    <a:pt x="105012" y="1279332"/>
                  </a:lnTo>
                  <a:lnTo>
                    <a:pt x="102489" y="1288006"/>
                  </a:lnTo>
                  <a:lnTo>
                    <a:pt x="98114" y="1303039"/>
                  </a:lnTo>
                  <a:lnTo>
                    <a:pt x="71356" y="1221842"/>
                  </a:lnTo>
                  <a:lnTo>
                    <a:pt x="75535" y="1201286"/>
                  </a:lnTo>
                  <a:lnTo>
                    <a:pt x="80274" y="1140666"/>
                  </a:lnTo>
                  <a:lnTo>
                    <a:pt x="80274" y="582369"/>
                  </a:lnTo>
                  <a:lnTo>
                    <a:pt x="73585" y="583433"/>
                  </a:lnTo>
                  <a:lnTo>
                    <a:pt x="54189" y="589240"/>
                  </a:lnTo>
                  <a:lnTo>
                    <a:pt x="34680" y="598573"/>
                  </a:lnTo>
                  <a:lnTo>
                    <a:pt x="20068" y="609035"/>
                  </a:lnTo>
                  <a:lnTo>
                    <a:pt x="0" y="560955"/>
                  </a:lnTo>
                  <a:lnTo>
                    <a:pt x="80274" y="548187"/>
                  </a:lnTo>
                  <a:lnTo>
                    <a:pt x="100344" y="493723"/>
                  </a:lnTo>
                  <a:lnTo>
                    <a:pt x="129332" y="563172"/>
                  </a:lnTo>
                  <a:lnTo>
                    <a:pt x="109263" y="606243"/>
                  </a:lnTo>
                  <a:lnTo>
                    <a:pt x="109263" y="1164540"/>
                  </a:lnTo>
                  <a:lnTo>
                    <a:pt x="191769" y="1020389"/>
                  </a:lnTo>
                  <a:close/>
                </a:path>
                <a:path w="521970" h="1303655">
                  <a:moveTo>
                    <a:pt x="51286" y="97045"/>
                  </a:moveTo>
                  <a:lnTo>
                    <a:pt x="70059" y="123440"/>
                  </a:lnTo>
                  <a:lnTo>
                    <a:pt x="92469" y="158858"/>
                  </a:lnTo>
                  <a:lnTo>
                    <a:pt x="93381" y="160565"/>
                  </a:lnTo>
                  <a:lnTo>
                    <a:pt x="103689" y="179861"/>
                  </a:lnTo>
                  <a:lnTo>
                    <a:pt x="119665" y="229577"/>
                  </a:lnTo>
                  <a:lnTo>
                    <a:pt x="120587" y="234142"/>
                  </a:lnTo>
                  <a:lnTo>
                    <a:pt x="120956" y="240127"/>
                  </a:lnTo>
                  <a:lnTo>
                    <a:pt x="121528" y="268174"/>
                  </a:lnTo>
                  <a:lnTo>
                    <a:pt x="114615" y="306476"/>
                  </a:lnTo>
                  <a:lnTo>
                    <a:pt x="104804" y="333500"/>
                  </a:lnTo>
                  <a:lnTo>
                    <a:pt x="84735" y="274026"/>
                  </a:lnTo>
                  <a:lnTo>
                    <a:pt x="81483" y="248455"/>
                  </a:lnTo>
                  <a:lnTo>
                    <a:pt x="76268" y="217424"/>
                  </a:lnTo>
                  <a:lnTo>
                    <a:pt x="66791" y="177629"/>
                  </a:lnTo>
                  <a:lnTo>
                    <a:pt x="63447" y="166580"/>
                  </a:lnTo>
                  <a:lnTo>
                    <a:pt x="46827" y="114844"/>
                  </a:lnTo>
                  <a:lnTo>
                    <a:pt x="51286" y="97045"/>
                  </a:lnTo>
                  <a:close/>
                </a:path>
                <a:path w="521970" h="1303655">
                  <a:moveTo>
                    <a:pt x="463815" y="413127"/>
                  </a:moveTo>
                  <a:lnTo>
                    <a:pt x="209608" y="453557"/>
                  </a:lnTo>
                  <a:lnTo>
                    <a:pt x="197846" y="457474"/>
                  </a:lnTo>
                  <a:lnTo>
                    <a:pt x="191024" y="461311"/>
                  </a:lnTo>
                  <a:lnTo>
                    <a:pt x="167240" y="477387"/>
                  </a:lnTo>
                  <a:lnTo>
                    <a:pt x="147171" y="429306"/>
                  </a:lnTo>
                  <a:lnTo>
                    <a:pt x="305492" y="404126"/>
                  </a:lnTo>
                  <a:lnTo>
                    <a:pt x="305492" y="227521"/>
                  </a:lnTo>
                  <a:lnTo>
                    <a:pt x="249746" y="236388"/>
                  </a:lnTo>
                  <a:lnTo>
                    <a:pt x="230348" y="242196"/>
                  </a:lnTo>
                  <a:lnTo>
                    <a:pt x="210693" y="251599"/>
                  </a:lnTo>
                  <a:lnTo>
                    <a:pt x="196229" y="261990"/>
                  </a:lnTo>
                  <a:lnTo>
                    <a:pt x="176160" y="213910"/>
                  </a:lnTo>
                  <a:lnTo>
                    <a:pt x="305492" y="193340"/>
                  </a:lnTo>
                  <a:lnTo>
                    <a:pt x="305367" y="149820"/>
                  </a:lnTo>
                  <a:lnTo>
                    <a:pt x="305354" y="144938"/>
                  </a:lnTo>
                  <a:lnTo>
                    <a:pt x="304238" y="48268"/>
                  </a:lnTo>
                  <a:lnTo>
                    <a:pt x="304139" y="43368"/>
                  </a:lnTo>
                  <a:lnTo>
                    <a:pt x="303263" y="0"/>
                  </a:lnTo>
                  <a:lnTo>
                    <a:pt x="352321" y="49166"/>
                  </a:lnTo>
                  <a:lnTo>
                    <a:pt x="334481" y="91882"/>
                  </a:lnTo>
                  <a:lnTo>
                    <a:pt x="334481" y="188729"/>
                  </a:lnTo>
                  <a:lnTo>
                    <a:pt x="414757" y="175962"/>
                  </a:lnTo>
                  <a:lnTo>
                    <a:pt x="439286" y="109394"/>
                  </a:lnTo>
                  <a:lnTo>
                    <a:pt x="474964" y="200568"/>
                  </a:lnTo>
                  <a:lnTo>
                    <a:pt x="334481" y="222911"/>
                  </a:lnTo>
                  <a:lnTo>
                    <a:pt x="334481" y="399515"/>
                  </a:lnTo>
                  <a:lnTo>
                    <a:pt x="459354" y="379654"/>
                  </a:lnTo>
                  <a:lnTo>
                    <a:pt x="481654" y="313442"/>
                  </a:lnTo>
                  <a:lnTo>
                    <a:pt x="521791" y="409603"/>
                  </a:lnTo>
                  <a:lnTo>
                    <a:pt x="514402" y="414377"/>
                  </a:lnTo>
                  <a:lnTo>
                    <a:pt x="509535" y="418495"/>
                  </a:lnTo>
                  <a:lnTo>
                    <a:pt x="476671" y="477309"/>
                  </a:lnTo>
                  <a:lnTo>
                    <a:pt x="443746" y="570135"/>
                  </a:lnTo>
                  <a:lnTo>
                    <a:pt x="434826" y="560160"/>
                  </a:lnTo>
                  <a:lnTo>
                    <a:pt x="463815" y="413127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33" name="object 3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721010" y="1752683"/>
              <a:ext cx="128313" cy="379396"/>
            </a:xfrm>
            <a:prstGeom prst="rect">
              <a:avLst/>
            </a:prstGeom>
          </p:spPr>
        </p:pic>
        <p:sp>
          <p:nvSpPr>
            <p:cNvPr id="34" name="object 34"/>
            <p:cNvSpPr/>
            <p:nvPr/>
          </p:nvSpPr>
          <p:spPr>
            <a:xfrm>
              <a:off x="6694857" y="1726321"/>
              <a:ext cx="365760" cy="879475"/>
            </a:xfrm>
            <a:custGeom>
              <a:rect l="l" t="t" r="r" b="b"/>
              <a:pathLst>
                <a:path w="365759" h="879475">
                  <a:moveTo>
                    <a:pt x="225218" y="97224"/>
                  </a:moveTo>
                  <a:lnTo>
                    <a:pt x="222556" y="219590"/>
                  </a:lnTo>
                  <a:lnTo>
                    <a:pt x="218772" y="342149"/>
                  </a:lnTo>
                  <a:lnTo>
                    <a:pt x="215706" y="405302"/>
                  </a:lnTo>
                  <a:lnTo>
                    <a:pt x="214069" y="429418"/>
                  </a:lnTo>
                  <a:lnTo>
                    <a:pt x="296574" y="416296"/>
                  </a:lnTo>
                  <a:lnTo>
                    <a:pt x="325563" y="337626"/>
                  </a:lnTo>
                  <a:lnTo>
                    <a:pt x="365700" y="439483"/>
                  </a:lnTo>
                  <a:lnTo>
                    <a:pt x="211839" y="463955"/>
                  </a:lnTo>
                  <a:lnTo>
                    <a:pt x="206979" y="495331"/>
                  </a:lnTo>
                  <a:lnTo>
                    <a:pt x="203420" y="516357"/>
                  </a:lnTo>
                  <a:lnTo>
                    <a:pt x="193999" y="569336"/>
                  </a:lnTo>
                  <a:lnTo>
                    <a:pt x="224403" y="589937"/>
                  </a:lnTo>
                  <a:lnTo>
                    <a:pt x="261766" y="620423"/>
                  </a:lnTo>
                  <a:lnTo>
                    <a:pt x="281558" y="640775"/>
                  </a:lnTo>
                  <a:lnTo>
                    <a:pt x="281839" y="641119"/>
                  </a:lnTo>
                  <a:lnTo>
                    <a:pt x="289885" y="650934"/>
                  </a:lnTo>
                  <a:lnTo>
                    <a:pt x="317969" y="701122"/>
                  </a:lnTo>
                  <a:lnTo>
                    <a:pt x="318454" y="702246"/>
                  </a:lnTo>
                  <a:lnTo>
                    <a:pt x="321895" y="715100"/>
                  </a:lnTo>
                  <a:lnTo>
                    <a:pt x="325563" y="733561"/>
                  </a:lnTo>
                  <a:lnTo>
                    <a:pt x="324853" y="771770"/>
                  </a:lnTo>
                  <a:lnTo>
                    <a:pt x="324448" y="793556"/>
                  </a:lnTo>
                  <a:lnTo>
                    <a:pt x="321797" y="798492"/>
                  </a:lnTo>
                  <a:lnTo>
                    <a:pt x="314413" y="812243"/>
                  </a:lnTo>
                  <a:lnTo>
                    <a:pt x="287655" y="759529"/>
                  </a:lnTo>
                  <a:lnTo>
                    <a:pt x="282818" y="744985"/>
                  </a:lnTo>
                  <a:lnTo>
                    <a:pt x="281244" y="740254"/>
                  </a:lnTo>
                  <a:lnTo>
                    <a:pt x="263404" y="700365"/>
                  </a:lnTo>
                  <a:lnTo>
                    <a:pt x="238876" y="658690"/>
                  </a:lnTo>
                  <a:lnTo>
                    <a:pt x="222501" y="635895"/>
                  </a:lnTo>
                  <a:lnTo>
                    <a:pt x="189540" y="592833"/>
                  </a:lnTo>
                  <a:lnTo>
                    <a:pt x="165289" y="668190"/>
                  </a:lnTo>
                  <a:lnTo>
                    <a:pt x="146336" y="712864"/>
                  </a:lnTo>
                  <a:lnTo>
                    <a:pt x="125152" y="753085"/>
                  </a:lnTo>
                  <a:lnTo>
                    <a:pt x="101737" y="788854"/>
                  </a:lnTo>
                  <a:lnTo>
                    <a:pt x="76094" y="820171"/>
                  </a:lnTo>
                  <a:lnTo>
                    <a:pt x="48221" y="847036"/>
                  </a:lnTo>
                  <a:lnTo>
                    <a:pt x="2230" y="878985"/>
                  </a:lnTo>
                  <a:lnTo>
                    <a:pt x="0" y="856552"/>
                  </a:lnTo>
                  <a:lnTo>
                    <a:pt x="51191" y="804549"/>
                  </a:lnTo>
                  <a:lnTo>
                    <a:pt x="80877" y="764578"/>
                  </a:lnTo>
                  <a:lnTo>
                    <a:pt x="107008" y="720365"/>
                  </a:lnTo>
                  <a:lnTo>
                    <a:pt x="129585" y="671911"/>
                  </a:lnTo>
                  <a:lnTo>
                    <a:pt x="148609" y="619215"/>
                  </a:lnTo>
                  <a:lnTo>
                    <a:pt x="164079" y="562278"/>
                  </a:lnTo>
                  <a:lnTo>
                    <a:pt x="175995" y="501099"/>
                  </a:lnTo>
                  <a:lnTo>
                    <a:pt x="176434" y="498047"/>
                  </a:lnTo>
                  <a:lnTo>
                    <a:pt x="180620" y="468920"/>
                  </a:lnTo>
                  <a:lnTo>
                    <a:pt x="66896" y="487007"/>
                  </a:lnTo>
                  <a:lnTo>
                    <a:pt x="55080" y="490954"/>
                  </a:lnTo>
                  <a:lnTo>
                    <a:pt x="48200" y="494823"/>
                  </a:lnTo>
                  <a:lnTo>
                    <a:pt x="24529" y="510836"/>
                  </a:lnTo>
                  <a:lnTo>
                    <a:pt x="4460" y="462756"/>
                  </a:lnTo>
                  <a:lnTo>
                    <a:pt x="182850" y="434383"/>
                  </a:lnTo>
                  <a:lnTo>
                    <a:pt x="184940" y="396131"/>
                  </a:lnTo>
                  <a:lnTo>
                    <a:pt x="188286" y="305873"/>
                  </a:lnTo>
                  <a:lnTo>
                    <a:pt x="190515" y="197276"/>
                  </a:lnTo>
                  <a:lnTo>
                    <a:pt x="191479" y="87559"/>
                  </a:lnTo>
                  <a:lnTo>
                    <a:pt x="191769" y="0"/>
                  </a:lnTo>
                  <a:lnTo>
                    <a:pt x="243057" y="54509"/>
                  </a:lnTo>
                  <a:lnTo>
                    <a:pt x="225218" y="97224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35" name="object 35"/>
          <p:cNvSpPr/>
          <p:nvPr/>
        </p:nvSpPr>
        <p:spPr>
          <a:xfrm>
            <a:off x="1644650" y="4170826"/>
            <a:ext cx="502920" cy="1313815"/>
          </a:xfrm>
          <a:custGeom>
            <a:rect l="l" t="t" r="r" b="b"/>
            <a:pathLst>
              <a:path w="502919" h="1313814">
                <a:moveTo>
                  <a:pt x="137988" y="229310"/>
                </a:moveTo>
                <a:lnTo>
                  <a:pt x="125051" y="180772"/>
                </a:lnTo>
                <a:lnTo>
                  <a:pt x="121657" y="158648"/>
                </a:lnTo>
                <a:lnTo>
                  <a:pt x="115854" y="126880"/>
                </a:lnTo>
                <a:lnTo>
                  <a:pt x="106691" y="86169"/>
                </a:lnTo>
                <a:lnTo>
                  <a:pt x="104483" y="77682"/>
                </a:lnTo>
                <a:lnTo>
                  <a:pt x="88398" y="17930"/>
                </a:lnTo>
                <a:lnTo>
                  <a:pt x="94867" y="0"/>
                </a:lnTo>
                <a:lnTo>
                  <a:pt x="144838" y="84241"/>
                </a:lnTo>
                <a:lnTo>
                  <a:pt x="157370" y="124965"/>
                </a:lnTo>
                <a:lnTo>
                  <a:pt x="158471" y="135957"/>
                </a:lnTo>
                <a:lnTo>
                  <a:pt x="153582" y="182791"/>
                </a:lnTo>
                <a:lnTo>
                  <a:pt x="150924" y="207515"/>
                </a:lnTo>
                <a:lnTo>
                  <a:pt x="137988" y="229310"/>
                </a:lnTo>
                <a:close/>
              </a:path>
              <a:path w="502919" h="1313814">
                <a:moveTo>
                  <a:pt x="243636" y="240279"/>
                </a:moveTo>
                <a:lnTo>
                  <a:pt x="226387" y="198069"/>
                </a:lnTo>
                <a:lnTo>
                  <a:pt x="450618" y="161640"/>
                </a:lnTo>
                <a:lnTo>
                  <a:pt x="470023" y="102222"/>
                </a:lnTo>
                <a:lnTo>
                  <a:pt x="502364" y="170113"/>
                </a:lnTo>
                <a:lnTo>
                  <a:pt x="490989" y="195049"/>
                </a:lnTo>
                <a:lnTo>
                  <a:pt x="452775" y="195049"/>
                </a:lnTo>
                <a:lnTo>
                  <a:pt x="334191" y="214314"/>
                </a:lnTo>
                <a:lnTo>
                  <a:pt x="334135" y="219218"/>
                </a:lnTo>
                <a:lnTo>
                  <a:pt x="304006" y="219218"/>
                </a:lnTo>
                <a:lnTo>
                  <a:pt x="271664" y="224472"/>
                </a:lnTo>
                <a:lnTo>
                  <a:pt x="243636" y="240279"/>
                </a:lnTo>
                <a:close/>
              </a:path>
              <a:path w="502919" h="1313814">
                <a:moveTo>
                  <a:pt x="452331" y="1128153"/>
                </a:moveTo>
                <a:lnTo>
                  <a:pt x="406419" y="1128153"/>
                </a:lnTo>
                <a:lnTo>
                  <a:pt x="423668" y="1091591"/>
                </a:lnTo>
                <a:lnTo>
                  <a:pt x="452775" y="195049"/>
                </a:lnTo>
                <a:lnTo>
                  <a:pt x="490989" y="195049"/>
                </a:lnTo>
                <a:lnTo>
                  <a:pt x="482960" y="212652"/>
                </a:lnTo>
                <a:lnTo>
                  <a:pt x="472895" y="640326"/>
                </a:lnTo>
                <a:lnTo>
                  <a:pt x="470175" y="746573"/>
                </a:lnTo>
                <a:lnTo>
                  <a:pt x="461820" y="980730"/>
                </a:lnTo>
                <a:lnTo>
                  <a:pt x="455642" y="1092408"/>
                </a:lnTo>
                <a:lnTo>
                  <a:pt x="452331" y="1128153"/>
                </a:lnTo>
                <a:close/>
              </a:path>
              <a:path w="502919" h="1313814">
                <a:moveTo>
                  <a:pt x="28029" y="342826"/>
                </a:moveTo>
                <a:lnTo>
                  <a:pt x="8624" y="295339"/>
                </a:lnTo>
                <a:lnTo>
                  <a:pt x="161705" y="270469"/>
                </a:lnTo>
                <a:lnTo>
                  <a:pt x="181110" y="216677"/>
                </a:lnTo>
                <a:lnTo>
                  <a:pt x="213451" y="295823"/>
                </a:lnTo>
                <a:lnTo>
                  <a:pt x="207721" y="304229"/>
                </a:lnTo>
                <a:lnTo>
                  <a:pt x="161705" y="304229"/>
                </a:lnTo>
                <a:lnTo>
                  <a:pt x="79774" y="317540"/>
                </a:lnTo>
                <a:lnTo>
                  <a:pt x="61079" y="323246"/>
                </a:lnTo>
                <a:lnTo>
                  <a:pt x="42113" y="332514"/>
                </a:lnTo>
                <a:lnTo>
                  <a:pt x="28029" y="342826"/>
                </a:lnTo>
                <a:close/>
              </a:path>
              <a:path w="502919" h="1313814">
                <a:moveTo>
                  <a:pt x="168173" y="1287829"/>
                </a:moveTo>
                <a:lnTo>
                  <a:pt x="163861" y="1271651"/>
                </a:lnTo>
                <a:lnTo>
                  <a:pt x="179739" y="1230494"/>
                </a:lnTo>
                <a:lnTo>
                  <a:pt x="204742" y="1159511"/>
                </a:lnTo>
                <a:lnTo>
                  <a:pt x="227111" y="1085545"/>
                </a:lnTo>
                <a:lnTo>
                  <a:pt x="245573" y="1012213"/>
                </a:lnTo>
                <a:lnTo>
                  <a:pt x="260311" y="938739"/>
                </a:lnTo>
                <a:lnTo>
                  <a:pt x="272439" y="860458"/>
                </a:lnTo>
                <a:lnTo>
                  <a:pt x="282142" y="776593"/>
                </a:lnTo>
                <a:lnTo>
                  <a:pt x="289089" y="691194"/>
                </a:lnTo>
                <a:lnTo>
                  <a:pt x="292157" y="640126"/>
                </a:lnTo>
                <a:lnTo>
                  <a:pt x="294455" y="592169"/>
                </a:lnTo>
                <a:lnTo>
                  <a:pt x="298363" y="492014"/>
                </a:lnTo>
                <a:lnTo>
                  <a:pt x="302456" y="332178"/>
                </a:lnTo>
                <a:lnTo>
                  <a:pt x="304006" y="219218"/>
                </a:lnTo>
                <a:lnTo>
                  <a:pt x="334135" y="219218"/>
                </a:lnTo>
                <a:lnTo>
                  <a:pt x="333500" y="275395"/>
                </a:lnTo>
                <a:lnTo>
                  <a:pt x="331209" y="392168"/>
                </a:lnTo>
                <a:lnTo>
                  <a:pt x="327706" y="501752"/>
                </a:lnTo>
                <a:lnTo>
                  <a:pt x="322989" y="604149"/>
                </a:lnTo>
                <a:lnTo>
                  <a:pt x="320176" y="652652"/>
                </a:lnTo>
                <a:lnTo>
                  <a:pt x="316841" y="699788"/>
                </a:lnTo>
                <a:lnTo>
                  <a:pt x="307947" y="791259"/>
                </a:lnTo>
                <a:lnTo>
                  <a:pt x="296089" y="878990"/>
                </a:lnTo>
                <a:lnTo>
                  <a:pt x="281266" y="962984"/>
                </a:lnTo>
                <a:lnTo>
                  <a:pt x="272743" y="1003579"/>
                </a:lnTo>
                <a:lnTo>
                  <a:pt x="258227" y="1062478"/>
                </a:lnTo>
                <a:lnTo>
                  <a:pt x="247245" y="1100308"/>
                </a:lnTo>
                <a:lnTo>
                  <a:pt x="235218" y="1136987"/>
                </a:lnTo>
                <a:lnTo>
                  <a:pt x="215219" y="1189854"/>
                </a:lnTo>
                <a:lnTo>
                  <a:pt x="184899" y="1256320"/>
                </a:lnTo>
                <a:lnTo>
                  <a:pt x="168173" y="1287829"/>
                </a:lnTo>
                <a:close/>
              </a:path>
              <a:path w="502919" h="1313814">
                <a:moveTo>
                  <a:pt x="106172" y="640133"/>
                </a:moveTo>
                <a:lnTo>
                  <a:pt x="79351" y="640133"/>
                </a:lnTo>
                <a:lnTo>
                  <a:pt x="89476" y="605732"/>
                </a:lnTo>
                <a:lnTo>
                  <a:pt x="99330" y="570680"/>
                </a:lnTo>
                <a:lnTo>
                  <a:pt x="118331" y="498316"/>
                </a:lnTo>
                <a:lnTo>
                  <a:pt x="136388" y="422940"/>
                </a:lnTo>
                <a:lnTo>
                  <a:pt x="153310" y="345432"/>
                </a:lnTo>
                <a:lnTo>
                  <a:pt x="161705" y="304229"/>
                </a:lnTo>
                <a:lnTo>
                  <a:pt x="207721" y="304229"/>
                </a:lnTo>
                <a:lnTo>
                  <a:pt x="191890" y="327458"/>
                </a:lnTo>
                <a:lnTo>
                  <a:pt x="177415" y="381355"/>
                </a:lnTo>
                <a:lnTo>
                  <a:pt x="152676" y="475196"/>
                </a:lnTo>
                <a:lnTo>
                  <a:pt x="142300" y="515565"/>
                </a:lnTo>
                <a:lnTo>
                  <a:pt x="142300" y="615770"/>
                </a:lnTo>
                <a:lnTo>
                  <a:pt x="114271" y="615770"/>
                </a:lnTo>
                <a:lnTo>
                  <a:pt x="106172" y="640133"/>
                </a:lnTo>
                <a:close/>
              </a:path>
              <a:path w="502919" h="1313814">
                <a:moveTo>
                  <a:pt x="177681" y="686487"/>
                </a:moveTo>
                <a:lnTo>
                  <a:pt x="163861" y="686487"/>
                </a:lnTo>
                <a:lnTo>
                  <a:pt x="184101" y="598771"/>
                </a:lnTo>
                <a:lnTo>
                  <a:pt x="207521" y="490551"/>
                </a:lnTo>
                <a:lnTo>
                  <a:pt x="215607" y="447390"/>
                </a:lnTo>
                <a:lnTo>
                  <a:pt x="250104" y="520557"/>
                </a:lnTo>
                <a:lnTo>
                  <a:pt x="239254" y="535712"/>
                </a:lnTo>
                <a:lnTo>
                  <a:pt x="231871" y="548813"/>
                </a:lnTo>
                <a:lnTo>
                  <a:pt x="213451" y="585592"/>
                </a:lnTo>
                <a:lnTo>
                  <a:pt x="203327" y="610695"/>
                </a:lnTo>
                <a:lnTo>
                  <a:pt x="187759" y="654989"/>
                </a:lnTo>
                <a:lnTo>
                  <a:pt x="177681" y="686487"/>
                </a:lnTo>
                <a:close/>
              </a:path>
              <a:path w="502919" h="1313814">
                <a:moveTo>
                  <a:pt x="112115" y="1313817"/>
                </a:moveTo>
                <a:lnTo>
                  <a:pt x="113058" y="1223991"/>
                </a:lnTo>
                <a:lnTo>
                  <a:pt x="114097" y="1085545"/>
                </a:lnTo>
                <a:lnTo>
                  <a:pt x="114181" y="1062478"/>
                </a:lnTo>
                <a:lnTo>
                  <a:pt x="114271" y="615770"/>
                </a:lnTo>
                <a:lnTo>
                  <a:pt x="142300" y="615770"/>
                </a:lnTo>
                <a:lnTo>
                  <a:pt x="142300" y="673109"/>
                </a:lnTo>
                <a:lnTo>
                  <a:pt x="163861" y="686487"/>
                </a:lnTo>
                <a:lnTo>
                  <a:pt x="177681" y="686487"/>
                </a:lnTo>
                <a:lnTo>
                  <a:pt x="174641" y="695988"/>
                </a:lnTo>
                <a:lnTo>
                  <a:pt x="178760" y="701242"/>
                </a:lnTo>
                <a:lnTo>
                  <a:pt x="142300" y="701242"/>
                </a:lnTo>
                <a:lnTo>
                  <a:pt x="142415" y="1136987"/>
                </a:lnTo>
                <a:lnTo>
                  <a:pt x="142531" y="1149728"/>
                </a:lnTo>
                <a:lnTo>
                  <a:pt x="143311" y="1210676"/>
                </a:lnTo>
                <a:lnTo>
                  <a:pt x="144456" y="1274803"/>
                </a:lnTo>
                <a:lnTo>
                  <a:pt x="112115" y="1313817"/>
                </a:lnTo>
                <a:close/>
              </a:path>
              <a:path w="502919" h="1313814">
                <a:moveTo>
                  <a:pt x="4311" y="881204"/>
                </a:moveTo>
                <a:lnTo>
                  <a:pt x="0" y="865025"/>
                </a:lnTo>
                <a:lnTo>
                  <a:pt x="12479" y="833975"/>
                </a:lnTo>
                <a:lnTo>
                  <a:pt x="35827" y="772037"/>
                </a:lnTo>
                <a:lnTo>
                  <a:pt x="58196" y="707213"/>
                </a:lnTo>
                <a:lnTo>
                  <a:pt x="79353" y="640126"/>
                </a:lnTo>
                <a:lnTo>
                  <a:pt x="106172" y="640133"/>
                </a:lnTo>
                <a:lnTo>
                  <a:pt x="101234" y="654989"/>
                </a:lnTo>
                <a:lnTo>
                  <a:pt x="74552" y="728249"/>
                </a:lnTo>
                <a:lnTo>
                  <a:pt x="47062" y="794608"/>
                </a:lnTo>
                <a:lnTo>
                  <a:pt x="18764" y="854064"/>
                </a:lnTo>
                <a:lnTo>
                  <a:pt x="4311" y="881204"/>
                </a:lnTo>
                <a:close/>
              </a:path>
              <a:path w="502919" h="1313814">
                <a:moveTo>
                  <a:pt x="219919" y="885563"/>
                </a:moveTo>
                <a:lnTo>
                  <a:pt x="204826" y="843002"/>
                </a:lnTo>
                <a:lnTo>
                  <a:pt x="200442" y="828730"/>
                </a:lnTo>
                <a:lnTo>
                  <a:pt x="188959" y="797841"/>
                </a:lnTo>
                <a:lnTo>
                  <a:pt x="173327" y="762402"/>
                </a:lnTo>
                <a:lnTo>
                  <a:pt x="171264" y="758237"/>
                </a:lnTo>
                <a:lnTo>
                  <a:pt x="142300" y="701242"/>
                </a:lnTo>
                <a:lnTo>
                  <a:pt x="178760" y="701242"/>
                </a:lnTo>
                <a:lnTo>
                  <a:pt x="227465" y="763365"/>
                </a:lnTo>
                <a:lnTo>
                  <a:pt x="230699" y="810666"/>
                </a:lnTo>
                <a:lnTo>
                  <a:pt x="226387" y="864819"/>
                </a:lnTo>
                <a:lnTo>
                  <a:pt x="219919" y="885563"/>
                </a:lnTo>
                <a:close/>
              </a:path>
              <a:path w="502919" h="1313814">
                <a:moveTo>
                  <a:pt x="396717" y="1261953"/>
                </a:moveTo>
                <a:lnTo>
                  <a:pt x="384210" y="1215632"/>
                </a:lnTo>
                <a:lnTo>
                  <a:pt x="357528" y="1173547"/>
                </a:lnTo>
                <a:lnTo>
                  <a:pt x="325566" y="1149728"/>
                </a:lnTo>
                <a:lnTo>
                  <a:pt x="325566" y="1121596"/>
                </a:lnTo>
                <a:lnTo>
                  <a:pt x="406419" y="1128153"/>
                </a:lnTo>
                <a:lnTo>
                  <a:pt x="452331" y="1128153"/>
                </a:lnTo>
                <a:lnTo>
                  <a:pt x="451566" y="1136412"/>
                </a:lnTo>
                <a:lnTo>
                  <a:pt x="441180" y="1180900"/>
                </a:lnTo>
                <a:lnTo>
                  <a:pt x="421326" y="1230131"/>
                </a:lnTo>
                <a:lnTo>
                  <a:pt x="414133" y="1240445"/>
                </a:lnTo>
                <a:lnTo>
                  <a:pt x="396717" y="1261953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6" name="object 36"/>
          <p:cNvSpPr/>
          <p:nvPr/>
        </p:nvSpPr>
        <p:spPr>
          <a:xfrm>
            <a:off x="2250506" y="4064363"/>
            <a:ext cx="418465" cy="1322705"/>
          </a:xfrm>
          <a:custGeom>
            <a:rect l="l" t="t" r="r" b="b"/>
            <a:pathLst>
              <a:path w="418464" h="1322704">
                <a:moveTo>
                  <a:pt x="240141" y="355787"/>
                </a:moveTo>
                <a:lnTo>
                  <a:pt x="32341" y="355787"/>
                </a:lnTo>
                <a:lnTo>
                  <a:pt x="181110" y="331618"/>
                </a:lnTo>
                <a:lnTo>
                  <a:pt x="180975" y="228603"/>
                </a:lnTo>
                <a:lnTo>
                  <a:pt x="179897" y="62794"/>
                </a:lnTo>
                <a:lnTo>
                  <a:pt x="178954" y="0"/>
                </a:lnTo>
                <a:lnTo>
                  <a:pt x="230700" y="53486"/>
                </a:lnTo>
                <a:lnTo>
                  <a:pt x="213451" y="101301"/>
                </a:lnTo>
                <a:lnTo>
                  <a:pt x="213451" y="326364"/>
                </a:lnTo>
                <a:lnTo>
                  <a:pt x="407138" y="326364"/>
                </a:lnTo>
                <a:lnTo>
                  <a:pt x="403698" y="334903"/>
                </a:lnTo>
                <a:lnTo>
                  <a:pt x="368688" y="334903"/>
                </a:lnTo>
                <a:lnTo>
                  <a:pt x="240141" y="355787"/>
                </a:lnTo>
                <a:close/>
              </a:path>
              <a:path w="418464" h="1322704">
                <a:moveTo>
                  <a:pt x="407138" y="326364"/>
                </a:moveTo>
                <a:lnTo>
                  <a:pt x="213451" y="326364"/>
                </a:lnTo>
                <a:lnTo>
                  <a:pt x="364376" y="301845"/>
                </a:lnTo>
                <a:lnTo>
                  <a:pt x="381624" y="231524"/>
                </a:lnTo>
                <a:lnTo>
                  <a:pt x="418278" y="298714"/>
                </a:lnTo>
                <a:lnTo>
                  <a:pt x="407138" y="326364"/>
                </a:lnTo>
                <a:close/>
              </a:path>
              <a:path w="418464" h="1322704">
                <a:moveTo>
                  <a:pt x="0" y="912446"/>
                </a:moveTo>
                <a:lnTo>
                  <a:pt x="943" y="856027"/>
                </a:lnTo>
                <a:lnTo>
                  <a:pt x="2000" y="712320"/>
                </a:lnTo>
                <a:lnTo>
                  <a:pt x="2156" y="619513"/>
                </a:lnTo>
                <a:lnTo>
                  <a:pt x="2021" y="528455"/>
                </a:lnTo>
                <a:lnTo>
                  <a:pt x="943" y="373899"/>
                </a:lnTo>
                <a:lnTo>
                  <a:pt x="0" y="310402"/>
                </a:lnTo>
                <a:lnTo>
                  <a:pt x="32341" y="355787"/>
                </a:lnTo>
                <a:lnTo>
                  <a:pt x="240141" y="355787"/>
                </a:lnTo>
                <a:lnTo>
                  <a:pt x="213451" y="360123"/>
                </a:lnTo>
                <a:lnTo>
                  <a:pt x="213451" y="365377"/>
                </a:lnTo>
                <a:lnTo>
                  <a:pt x="181110" y="365377"/>
                </a:lnTo>
                <a:lnTo>
                  <a:pt x="32341" y="389546"/>
                </a:lnTo>
                <a:lnTo>
                  <a:pt x="32341" y="760901"/>
                </a:lnTo>
                <a:lnTo>
                  <a:pt x="240139" y="760901"/>
                </a:lnTo>
                <a:lnTo>
                  <a:pt x="213451" y="765237"/>
                </a:lnTo>
                <a:lnTo>
                  <a:pt x="213459" y="770491"/>
                </a:lnTo>
                <a:lnTo>
                  <a:pt x="181110" y="770491"/>
                </a:lnTo>
                <a:lnTo>
                  <a:pt x="32341" y="794660"/>
                </a:lnTo>
                <a:lnTo>
                  <a:pt x="32341" y="862179"/>
                </a:lnTo>
                <a:lnTo>
                  <a:pt x="0" y="912446"/>
                </a:lnTo>
                <a:close/>
              </a:path>
              <a:path w="418464" h="1322704">
                <a:moveTo>
                  <a:pt x="399458" y="731478"/>
                </a:moveTo>
                <a:lnTo>
                  <a:pt x="213451" y="731478"/>
                </a:lnTo>
                <a:lnTo>
                  <a:pt x="368688" y="706258"/>
                </a:lnTo>
                <a:lnTo>
                  <a:pt x="368688" y="334903"/>
                </a:lnTo>
                <a:lnTo>
                  <a:pt x="403698" y="334903"/>
                </a:lnTo>
                <a:lnTo>
                  <a:pt x="398873" y="346879"/>
                </a:lnTo>
                <a:lnTo>
                  <a:pt x="398873" y="673221"/>
                </a:lnTo>
                <a:lnTo>
                  <a:pt x="399138" y="712320"/>
                </a:lnTo>
                <a:lnTo>
                  <a:pt x="399458" y="731478"/>
                </a:lnTo>
                <a:close/>
              </a:path>
              <a:path w="418464" h="1322704">
                <a:moveTo>
                  <a:pt x="240139" y="760901"/>
                </a:moveTo>
                <a:lnTo>
                  <a:pt x="32341" y="760901"/>
                </a:lnTo>
                <a:lnTo>
                  <a:pt x="181110" y="736732"/>
                </a:lnTo>
                <a:lnTo>
                  <a:pt x="181110" y="365377"/>
                </a:lnTo>
                <a:lnTo>
                  <a:pt x="213451" y="365377"/>
                </a:lnTo>
                <a:lnTo>
                  <a:pt x="213451" y="731478"/>
                </a:lnTo>
                <a:lnTo>
                  <a:pt x="399458" y="731478"/>
                </a:lnTo>
                <a:lnTo>
                  <a:pt x="399601" y="740017"/>
                </a:lnTo>
                <a:lnTo>
                  <a:pt x="368688" y="740017"/>
                </a:lnTo>
                <a:lnTo>
                  <a:pt x="240139" y="760901"/>
                </a:lnTo>
                <a:close/>
              </a:path>
              <a:path w="418464" h="1322704">
                <a:moveTo>
                  <a:pt x="368688" y="841296"/>
                </a:moveTo>
                <a:lnTo>
                  <a:pt x="368688" y="740017"/>
                </a:lnTo>
                <a:lnTo>
                  <a:pt x="399601" y="740017"/>
                </a:lnTo>
                <a:lnTo>
                  <a:pt x="399862" y="755655"/>
                </a:lnTo>
                <a:lnTo>
                  <a:pt x="401029" y="802282"/>
                </a:lnTo>
                <a:lnTo>
                  <a:pt x="368688" y="841296"/>
                </a:lnTo>
                <a:close/>
              </a:path>
              <a:path w="418464" h="1322704">
                <a:moveTo>
                  <a:pt x="178954" y="1322247"/>
                </a:moveTo>
                <a:lnTo>
                  <a:pt x="179897" y="1239102"/>
                </a:lnTo>
                <a:lnTo>
                  <a:pt x="180975" y="963224"/>
                </a:lnTo>
                <a:lnTo>
                  <a:pt x="181110" y="770491"/>
                </a:lnTo>
                <a:lnTo>
                  <a:pt x="213459" y="770491"/>
                </a:lnTo>
                <a:lnTo>
                  <a:pt x="213836" y="1014934"/>
                </a:lnTo>
                <a:lnTo>
                  <a:pt x="214664" y="1207079"/>
                </a:lnTo>
                <a:lnTo>
                  <a:pt x="215607" y="1265652"/>
                </a:lnTo>
                <a:lnTo>
                  <a:pt x="178954" y="1322247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7" name="object 37"/>
          <p:cNvSpPr/>
          <p:nvPr/>
        </p:nvSpPr>
        <p:spPr>
          <a:xfrm>
            <a:off x="4451856" y="3777159"/>
            <a:ext cx="442595" cy="1343660"/>
          </a:xfrm>
          <a:custGeom>
            <a:rect l="l" t="t" r="r" b="b"/>
            <a:pathLst>
              <a:path w="442595" h="1343660">
                <a:moveTo>
                  <a:pt x="67289" y="288729"/>
                </a:moveTo>
                <a:lnTo>
                  <a:pt x="53901" y="288729"/>
                </a:lnTo>
                <a:lnTo>
                  <a:pt x="62436" y="208873"/>
                </a:lnTo>
                <a:lnTo>
                  <a:pt x="67343" y="160095"/>
                </a:lnTo>
                <a:lnTo>
                  <a:pt x="73272" y="87912"/>
                </a:lnTo>
                <a:lnTo>
                  <a:pt x="76776" y="26589"/>
                </a:lnTo>
                <a:lnTo>
                  <a:pt x="77618" y="0"/>
                </a:lnTo>
                <a:lnTo>
                  <a:pt x="125052" y="75225"/>
                </a:lnTo>
                <a:lnTo>
                  <a:pt x="121106" y="81261"/>
                </a:lnTo>
                <a:lnTo>
                  <a:pt x="116436" y="90309"/>
                </a:lnTo>
                <a:lnTo>
                  <a:pt x="106758" y="117090"/>
                </a:lnTo>
                <a:lnTo>
                  <a:pt x="94057" y="164133"/>
                </a:lnTo>
                <a:lnTo>
                  <a:pt x="67289" y="288729"/>
                </a:lnTo>
                <a:close/>
              </a:path>
              <a:path w="442595" h="1343660">
                <a:moveTo>
                  <a:pt x="183265" y="636087"/>
                </a:moveTo>
                <a:lnTo>
                  <a:pt x="176798" y="623783"/>
                </a:lnTo>
                <a:lnTo>
                  <a:pt x="189343" y="574516"/>
                </a:lnTo>
                <a:lnTo>
                  <a:pt x="207421" y="499259"/>
                </a:lnTo>
                <a:lnTo>
                  <a:pt x="224130" y="421795"/>
                </a:lnTo>
                <a:lnTo>
                  <a:pt x="237875" y="348772"/>
                </a:lnTo>
                <a:lnTo>
                  <a:pt x="249828" y="272525"/>
                </a:lnTo>
                <a:lnTo>
                  <a:pt x="258290" y="210809"/>
                </a:lnTo>
                <a:lnTo>
                  <a:pt x="266375" y="141790"/>
                </a:lnTo>
                <a:lnTo>
                  <a:pt x="272681" y="76992"/>
                </a:lnTo>
                <a:lnTo>
                  <a:pt x="275977" y="37852"/>
                </a:lnTo>
                <a:lnTo>
                  <a:pt x="323410" y="118703"/>
                </a:lnTo>
                <a:lnTo>
                  <a:pt x="318795" y="127712"/>
                </a:lnTo>
                <a:lnTo>
                  <a:pt x="307745" y="161786"/>
                </a:lnTo>
                <a:lnTo>
                  <a:pt x="301865" y="185996"/>
                </a:lnTo>
                <a:lnTo>
                  <a:pt x="269508" y="340636"/>
                </a:lnTo>
                <a:lnTo>
                  <a:pt x="385936" y="359551"/>
                </a:lnTo>
                <a:lnTo>
                  <a:pt x="430590" y="359551"/>
                </a:lnTo>
                <a:lnTo>
                  <a:pt x="435692" y="373695"/>
                </a:lnTo>
                <a:lnTo>
                  <a:pt x="265196" y="373695"/>
                </a:lnTo>
                <a:lnTo>
                  <a:pt x="254505" y="415434"/>
                </a:lnTo>
                <a:lnTo>
                  <a:pt x="235483" y="484125"/>
                </a:lnTo>
                <a:lnTo>
                  <a:pt x="215000" y="549723"/>
                </a:lnTo>
                <a:lnTo>
                  <a:pt x="193979" y="608904"/>
                </a:lnTo>
                <a:lnTo>
                  <a:pt x="183265" y="636087"/>
                </a:lnTo>
                <a:close/>
              </a:path>
              <a:path w="442595" h="1343660">
                <a:moveTo>
                  <a:pt x="0" y="1275876"/>
                </a:moveTo>
                <a:lnTo>
                  <a:pt x="943" y="1143981"/>
                </a:lnTo>
                <a:lnTo>
                  <a:pt x="1920" y="905746"/>
                </a:lnTo>
                <a:lnTo>
                  <a:pt x="2044" y="642182"/>
                </a:lnTo>
                <a:lnTo>
                  <a:pt x="1937" y="599131"/>
                </a:lnTo>
                <a:lnTo>
                  <a:pt x="945" y="359551"/>
                </a:lnTo>
                <a:lnTo>
                  <a:pt x="0" y="229332"/>
                </a:lnTo>
                <a:lnTo>
                  <a:pt x="32341" y="285226"/>
                </a:lnTo>
                <a:lnTo>
                  <a:pt x="53901" y="288729"/>
                </a:lnTo>
                <a:lnTo>
                  <a:pt x="67289" y="288729"/>
                </a:lnTo>
                <a:lnTo>
                  <a:pt x="66838" y="290830"/>
                </a:lnTo>
                <a:lnTo>
                  <a:pt x="137988" y="302390"/>
                </a:lnTo>
                <a:lnTo>
                  <a:pt x="178583" y="302390"/>
                </a:lnTo>
                <a:lnTo>
                  <a:pt x="184443" y="318635"/>
                </a:lnTo>
                <a:lnTo>
                  <a:pt x="30184" y="318635"/>
                </a:lnTo>
                <a:lnTo>
                  <a:pt x="30184" y="678737"/>
                </a:lnTo>
                <a:lnTo>
                  <a:pt x="142301" y="696951"/>
                </a:lnTo>
                <a:lnTo>
                  <a:pt x="170517" y="696951"/>
                </a:lnTo>
                <a:lnTo>
                  <a:pt x="170556" y="712496"/>
                </a:lnTo>
                <a:lnTo>
                  <a:pt x="30184" y="712496"/>
                </a:lnTo>
                <a:lnTo>
                  <a:pt x="30184" y="1106356"/>
                </a:lnTo>
                <a:lnTo>
                  <a:pt x="142301" y="1124570"/>
                </a:lnTo>
                <a:lnTo>
                  <a:pt x="171673" y="1124570"/>
                </a:lnTo>
                <a:lnTo>
                  <a:pt x="171786" y="1140117"/>
                </a:lnTo>
                <a:lnTo>
                  <a:pt x="30184" y="1140117"/>
                </a:lnTo>
                <a:lnTo>
                  <a:pt x="30184" y="1235767"/>
                </a:lnTo>
                <a:lnTo>
                  <a:pt x="0" y="1275876"/>
                </a:lnTo>
                <a:close/>
              </a:path>
              <a:path w="442595" h="1343660">
                <a:moveTo>
                  <a:pt x="178583" y="302390"/>
                </a:moveTo>
                <a:lnTo>
                  <a:pt x="137988" y="302390"/>
                </a:lnTo>
                <a:lnTo>
                  <a:pt x="159549" y="249627"/>
                </a:lnTo>
                <a:lnTo>
                  <a:pt x="178583" y="302390"/>
                </a:lnTo>
                <a:close/>
              </a:path>
              <a:path w="442595" h="1343660">
                <a:moveTo>
                  <a:pt x="430590" y="359551"/>
                </a:moveTo>
                <a:lnTo>
                  <a:pt x="385936" y="359551"/>
                </a:lnTo>
                <a:lnTo>
                  <a:pt x="409653" y="301512"/>
                </a:lnTo>
                <a:lnTo>
                  <a:pt x="430590" y="359551"/>
                </a:lnTo>
                <a:close/>
              </a:path>
              <a:path w="442595" h="1343660">
                <a:moveTo>
                  <a:pt x="170517" y="696951"/>
                </a:moveTo>
                <a:lnTo>
                  <a:pt x="142301" y="696951"/>
                </a:lnTo>
                <a:lnTo>
                  <a:pt x="142301" y="336850"/>
                </a:lnTo>
                <a:lnTo>
                  <a:pt x="30184" y="318635"/>
                </a:lnTo>
                <a:lnTo>
                  <a:pt x="184443" y="318635"/>
                </a:lnTo>
                <a:lnTo>
                  <a:pt x="191890" y="339280"/>
                </a:lnTo>
                <a:lnTo>
                  <a:pt x="170329" y="375163"/>
                </a:lnTo>
                <a:lnTo>
                  <a:pt x="170449" y="642182"/>
                </a:lnTo>
                <a:lnTo>
                  <a:pt x="170517" y="696951"/>
                </a:lnTo>
                <a:close/>
              </a:path>
              <a:path w="442595" h="1343660">
                <a:moveTo>
                  <a:pt x="405781" y="1209187"/>
                </a:moveTo>
                <a:lnTo>
                  <a:pt x="351439" y="1209187"/>
                </a:lnTo>
                <a:lnTo>
                  <a:pt x="361603" y="1205082"/>
                </a:lnTo>
                <a:lnTo>
                  <a:pt x="364473" y="1201963"/>
                </a:lnTo>
                <a:lnTo>
                  <a:pt x="380546" y="1118263"/>
                </a:lnTo>
                <a:lnTo>
                  <a:pt x="384437" y="971990"/>
                </a:lnTo>
                <a:lnTo>
                  <a:pt x="388044" y="672932"/>
                </a:lnTo>
                <a:lnTo>
                  <a:pt x="390249" y="394011"/>
                </a:lnTo>
                <a:lnTo>
                  <a:pt x="265196" y="373695"/>
                </a:lnTo>
                <a:lnTo>
                  <a:pt x="435692" y="373695"/>
                </a:lnTo>
                <a:lnTo>
                  <a:pt x="441994" y="391164"/>
                </a:lnTo>
                <a:lnTo>
                  <a:pt x="422590" y="427398"/>
                </a:lnTo>
                <a:lnTo>
                  <a:pt x="419797" y="750142"/>
                </a:lnTo>
                <a:lnTo>
                  <a:pt x="418901" y="840221"/>
                </a:lnTo>
                <a:lnTo>
                  <a:pt x="415937" y="1026120"/>
                </a:lnTo>
                <a:lnTo>
                  <a:pt x="412567" y="1140565"/>
                </a:lnTo>
                <a:lnTo>
                  <a:pt x="410731" y="1170993"/>
                </a:lnTo>
                <a:lnTo>
                  <a:pt x="405781" y="1209187"/>
                </a:lnTo>
                <a:close/>
              </a:path>
              <a:path w="442595" h="1343660">
                <a:moveTo>
                  <a:pt x="284601" y="905746"/>
                </a:moveTo>
                <a:lnTo>
                  <a:pt x="271665" y="824872"/>
                </a:lnTo>
                <a:lnTo>
                  <a:pt x="268194" y="788511"/>
                </a:lnTo>
                <a:lnTo>
                  <a:pt x="262164" y="739721"/>
                </a:lnTo>
                <a:lnTo>
                  <a:pt x="252462" y="683286"/>
                </a:lnTo>
                <a:lnTo>
                  <a:pt x="243390" y="642182"/>
                </a:lnTo>
                <a:lnTo>
                  <a:pt x="232855" y="599131"/>
                </a:lnTo>
                <a:lnTo>
                  <a:pt x="237167" y="582951"/>
                </a:lnTo>
                <a:lnTo>
                  <a:pt x="277547" y="676808"/>
                </a:lnTo>
                <a:lnTo>
                  <a:pt x="294708" y="728612"/>
                </a:lnTo>
                <a:lnTo>
                  <a:pt x="306162" y="813598"/>
                </a:lnTo>
                <a:lnTo>
                  <a:pt x="303680" y="844865"/>
                </a:lnTo>
                <a:lnTo>
                  <a:pt x="297538" y="879715"/>
                </a:lnTo>
                <a:lnTo>
                  <a:pt x="284601" y="905746"/>
                </a:lnTo>
                <a:close/>
              </a:path>
              <a:path w="442595" h="1343660">
                <a:moveTo>
                  <a:pt x="171673" y="1124570"/>
                </a:moveTo>
                <a:lnTo>
                  <a:pt x="142301" y="1124570"/>
                </a:lnTo>
                <a:lnTo>
                  <a:pt x="142301" y="730710"/>
                </a:lnTo>
                <a:lnTo>
                  <a:pt x="30184" y="712496"/>
                </a:lnTo>
                <a:lnTo>
                  <a:pt x="170556" y="712496"/>
                </a:lnTo>
                <a:lnTo>
                  <a:pt x="171542" y="1106464"/>
                </a:lnTo>
                <a:lnTo>
                  <a:pt x="171673" y="1124570"/>
                </a:lnTo>
                <a:close/>
              </a:path>
              <a:path w="442595" h="1343660">
                <a:moveTo>
                  <a:pt x="142301" y="1276489"/>
                </a:moveTo>
                <a:lnTo>
                  <a:pt x="142301" y="1158331"/>
                </a:lnTo>
                <a:lnTo>
                  <a:pt x="30184" y="1140117"/>
                </a:lnTo>
                <a:lnTo>
                  <a:pt x="171786" y="1140117"/>
                </a:lnTo>
                <a:lnTo>
                  <a:pt x="172485" y="1236380"/>
                </a:lnTo>
                <a:lnTo>
                  <a:pt x="142301" y="1276489"/>
                </a:lnTo>
                <a:close/>
              </a:path>
              <a:path w="442595" h="1343660">
                <a:moveTo>
                  <a:pt x="344971" y="1343174"/>
                </a:moveTo>
                <a:lnTo>
                  <a:pt x="333391" y="1289423"/>
                </a:lnTo>
                <a:lnTo>
                  <a:pt x="317153" y="1251619"/>
                </a:lnTo>
                <a:lnTo>
                  <a:pt x="273821" y="1196577"/>
                </a:lnTo>
                <a:lnTo>
                  <a:pt x="273821" y="1168444"/>
                </a:lnTo>
                <a:lnTo>
                  <a:pt x="311319" y="1191351"/>
                </a:lnTo>
                <a:lnTo>
                  <a:pt x="337694" y="1205196"/>
                </a:lnTo>
                <a:lnTo>
                  <a:pt x="351439" y="1209187"/>
                </a:lnTo>
                <a:lnTo>
                  <a:pt x="405781" y="1209187"/>
                </a:lnTo>
                <a:lnTo>
                  <a:pt x="401455" y="1242565"/>
                </a:lnTo>
                <a:lnTo>
                  <a:pt x="389170" y="1288463"/>
                </a:lnTo>
                <a:lnTo>
                  <a:pt x="370208" y="1318089"/>
                </a:lnTo>
                <a:lnTo>
                  <a:pt x="344971" y="1343174"/>
                </a:lnTo>
                <a:close/>
              </a:path>
            </a:pathLst>
          </a:custGeom>
          <a:solidFill>
            <a:srgbClr val="990000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38" name="object 38"/>
          <p:cNvGrpSpPr/>
          <p:nvPr/>
        </p:nvGrpSpPr>
        <p:grpSpPr>
          <a:xfrm>
            <a:off x="1609725" y="4135901"/>
            <a:ext cx="521970" cy="1332865"/>
            <a:chOff x="1609725" y="4135901"/>
            <a:chExt cx="521970" cy="1332865"/>
          </a:xfrm>
        </p:grpSpPr>
        <p:sp>
          <p:nvSpPr>
            <p:cNvPr id="39" name="object 39"/>
            <p:cNvSpPr/>
            <p:nvPr/>
          </p:nvSpPr>
          <p:spPr>
            <a:xfrm>
              <a:off x="1619250" y="4145426"/>
              <a:ext cx="502920" cy="1313815"/>
            </a:xfrm>
            <a:custGeom>
              <a:rect l="l" t="t" r="r" b="b"/>
              <a:pathLst>
                <a:path w="502919" h="1313814">
                  <a:moveTo>
                    <a:pt x="137988" y="229310"/>
                  </a:moveTo>
                  <a:lnTo>
                    <a:pt x="125051" y="180772"/>
                  </a:lnTo>
                  <a:lnTo>
                    <a:pt x="121657" y="158648"/>
                  </a:lnTo>
                  <a:lnTo>
                    <a:pt x="115854" y="126880"/>
                  </a:lnTo>
                  <a:lnTo>
                    <a:pt x="106691" y="86169"/>
                  </a:lnTo>
                  <a:lnTo>
                    <a:pt x="104483" y="77682"/>
                  </a:lnTo>
                  <a:lnTo>
                    <a:pt x="88398" y="17930"/>
                  </a:lnTo>
                  <a:lnTo>
                    <a:pt x="94867" y="0"/>
                  </a:lnTo>
                  <a:lnTo>
                    <a:pt x="144838" y="84241"/>
                  </a:lnTo>
                  <a:lnTo>
                    <a:pt x="157370" y="124965"/>
                  </a:lnTo>
                  <a:lnTo>
                    <a:pt x="158471" y="135957"/>
                  </a:lnTo>
                  <a:lnTo>
                    <a:pt x="153582" y="182791"/>
                  </a:lnTo>
                  <a:lnTo>
                    <a:pt x="150924" y="207515"/>
                  </a:lnTo>
                  <a:lnTo>
                    <a:pt x="137988" y="229310"/>
                  </a:lnTo>
                  <a:close/>
                </a:path>
                <a:path w="502919" h="1313814">
                  <a:moveTo>
                    <a:pt x="243636" y="240279"/>
                  </a:moveTo>
                  <a:lnTo>
                    <a:pt x="226387" y="198069"/>
                  </a:lnTo>
                  <a:lnTo>
                    <a:pt x="450618" y="161640"/>
                  </a:lnTo>
                  <a:lnTo>
                    <a:pt x="470023" y="102222"/>
                  </a:lnTo>
                  <a:lnTo>
                    <a:pt x="502364" y="170113"/>
                  </a:lnTo>
                  <a:lnTo>
                    <a:pt x="490989" y="195049"/>
                  </a:lnTo>
                  <a:lnTo>
                    <a:pt x="452775" y="195049"/>
                  </a:lnTo>
                  <a:lnTo>
                    <a:pt x="334191" y="214314"/>
                  </a:lnTo>
                  <a:lnTo>
                    <a:pt x="334135" y="219218"/>
                  </a:lnTo>
                  <a:lnTo>
                    <a:pt x="304006" y="219218"/>
                  </a:lnTo>
                  <a:lnTo>
                    <a:pt x="271664" y="224472"/>
                  </a:lnTo>
                  <a:lnTo>
                    <a:pt x="243636" y="240279"/>
                  </a:lnTo>
                  <a:close/>
                </a:path>
                <a:path w="502919" h="1313814">
                  <a:moveTo>
                    <a:pt x="452331" y="1128153"/>
                  </a:moveTo>
                  <a:lnTo>
                    <a:pt x="406419" y="1128153"/>
                  </a:lnTo>
                  <a:lnTo>
                    <a:pt x="423668" y="1091591"/>
                  </a:lnTo>
                  <a:lnTo>
                    <a:pt x="452775" y="195049"/>
                  </a:lnTo>
                  <a:lnTo>
                    <a:pt x="490989" y="195049"/>
                  </a:lnTo>
                  <a:lnTo>
                    <a:pt x="482960" y="212652"/>
                  </a:lnTo>
                  <a:lnTo>
                    <a:pt x="472895" y="640326"/>
                  </a:lnTo>
                  <a:lnTo>
                    <a:pt x="470175" y="746573"/>
                  </a:lnTo>
                  <a:lnTo>
                    <a:pt x="461820" y="980730"/>
                  </a:lnTo>
                  <a:lnTo>
                    <a:pt x="455642" y="1092408"/>
                  </a:lnTo>
                  <a:lnTo>
                    <a:pt x="452331" y="1128153"/>
                  </a:lnTo>
                  <a:close/>
                </a:path>
                <a:path w="502919" h="1313814">
                  <a:moveTo>
                    <a:pt x="28029" y="342826"/>
                  </a:moveTo>
                  <a:lnTo>
                    <a:pt x="8624" y="295339"/>
                  </a:lnTo>
                  <a:lnTo>
                    <a:pt x="161705" y="270469"/>
                  </a:lnTo>
                  <a:lnTo>
                    <a:pt x="181110" y="216677"/>
                  </a:lnTo>
                  <a:lnTo>
                    <a:pt x="213451" y="295823"/>
                  </a:lnTo>
                  <a:lnTo>
                    <a:pt x="207721" y="304229"/>
                  </a:lnTo>
                  <a:lnTo>
                    <a:pt x="161705" y="304229"/>
                  </a:lnTo>
                  <a:lnTo>
                    <a:pt x="79774" y="317540"/>
                  </a:lnTo>
                  <a:lnTo>
                    <a:pt x="61079" y="323246"/>
                  </a:lnTo>
                  <a:lnTo>
                    <a:pt x="42113" y="332514"/>
                  </a:lnTo>
                  <a:lnTo>
                    <a:pt x="28029" y="342826"/>
                  </a:lnTo>
                  <a:close/>
                </a:path>
                <a:path w="502919" h="1313814">
                  <a:moveTo>
                    <a:pt x="168173" y="1287829"/>
                  </a:moveTo>
                  <a:lnTo>
                    <a:pt x="163861" y="1271651"/>
                  </a:lnTo>
                  <a:lnTo>
                    <a:pt x="179739" y="1230494"/>
                  </a:lnTo>
                  <a:lnTo>
                    <a:pt x="204742" y="1159511"/>
                  </a:lnTo>
                  <a:lnTo>
                    <a:pt x="227111" y="1085545"/>
                  </a:lnTo>
                  <a:lnTo>
                    <a:pt x="245573" y="1012213"/>
                  </a:lnTo>
                  <a:lnTo>
                    <a:pt x="260311" y="938739"/>
                  </a:lnTo>
                  <a:lnTo>
                    <a:pt x="272439" y="860458"/>
                  </a:lnTo>
                  <a:lnTo>
                    <a:pt x="282142" y="776593"/>
                  </a:lnTo>
                  <a:lnTo>
                    <a:pt x="289089" y="691194"/>
                  </a:lnTo>
                  <a:lnTo>
                    <a:pt x="292157" y="640126"/>
                  </a:lnTo>
                  <a:lnTo>
                    <a:pt x="294455" y="592169"/>
                  </a:lnTo>
                  <a:lnTo>
                    <a:pt x="298363" y="492014"/>
                  </a:lnTo>
                  <a:lnTo>
                    <a:pt x="302456" y="332178"/>
                  </a:lnTo>
                  <a:lnTo>
                    <a:pt x="304006" y="219218"/>
                  </a:lnTo>
                  <a:lnTo>
                    <a:pt x="334135" y="219218"/>
                  </a:lnTo>
                  <a:lnTo>
                    <a:pt x="333500" y="275395"/>
                  </a:lnTo>
                  <a:lnTo>
                    <a:pt x="331209" y="392168"/>
                  </a:lnTo>
                  <a:lnTo>
                    <a:pt x="327706" y="501752"/>
                  </a:lnTo>
                  <a:lnTo>
                    <a:pt x="322989" y="604149"/>
                  </a:lnTo>
                  <a:lnTo>
                    <a:pt x="320176" y="652652"/>
                  </a:lnTo>
                  <a:lnTo>
                    <a:pt x="316841" y="699788"/>
                  </a:lnTo>
                  <a:lnTo>
                    <a:pt x="307947" y="791259"/>
                  </a:lnTo>
                  <a:lnTo>
                    <a:pt x="296089" y="878990"/>
                  </a:lnTo>
                  <a:lnTo>
                    <a:pt x="281266" y="962984"/>
                  </a:lnTo>
                  <a:lnTo>
                    <a:pt x="272743" y="1003579"/>
                  </a:lnTo>
                  <a:lnTo>
                    <a:pt x="258227" y="1062478"/>
                  </a:lnTo>
                  <a:lnTo>
                    <a:pt x="247245" y="1100308"/>
                  </a:lnTo>
                  <a:lnTo>
                    <a:pt x="235218" y="1136987"/>
                  </a:lnTo>
                  <a:lnTo>
                    <a:pt x="215219" y="1189854"/>
                  </a:lnTo>
                  <a:lnTo>
                    <a:pt x="184899" y="1256320"/>
                  </a:lnTo>
                  <a:lnTo>
                    <a:pt x="168173" y="1287829"/>
                  </a:lnTo>
                  <a:close/>
                </a:path>
                <a:path w="502919" h="1313814">
                  <a:moveTo>
                    <a:pt x="106172" y="640133"/>
                  </a:moveTo>
                  <a:lnTo>
                    <a:pt x="79351" y="640133"/>
                  </a:lnTo>
                  <a:lnTo>
                    <a:pt x="89476" y="605732"/>
                  </a:lnTo>
                  <a:lnTo>
                    <a:pt x="99330" y="570680"/>
                  </a:lnTo>
                  <a:lnTo>
                    <a:pt x="118331" y="498316"/>
                  </a:lnTo>
                  <a:lnTo>
                    <a:pt x="136388" y="422940"/>
                  </a:lnTo>
                  <a:lnTo>
                    <a:pt x="153310" y="345432"/>
                  </a:lnTo>
                  <a:lnTo>
                    <a:pt x="161705" y="304229"/>
                  </a:lnTo>
                  <a:lnTo>
                    <a:pt x="207721" y="304229"/>
                  </a:lnTo>
                  <a:lnTo>
                    <a:pt x="191890" y="327458"/>
                  </a:lnTo>
                  <a:lnTo>
                    <a:pt x="177415" y="381355"/>
                  </a:lnTo>
                  <a:lnTo>
                    <a:pt x="152676" y="475196"/>
                  </a:lnTo>
                  <a:lnTo>
                    <a:pt x="142300" y="515565"/>
                  </a:lnTo>
                  <a:lnTo>
                    <a:pt x="142300" y="615770"/>
                  </a:lnTo>
                  <a:lnTo>
                    <a:pt x="114271" y="615770"/>
                  </a:lnTo>
                  <a:lnTo>
                    <a:pt x="106172" y="640133"/>
                  </a:lnTo>
                  <a:close/>
                </a:path>
                <a:path w="502919" h="1313814">
                  <a:moveTo>
                    <a:pt x="177681" y="686487"/>
                  </a:moveTo>
                  <a:lnTo>
                    <a:pt x="163861" y="686487"/>
                  </a:lnTo>
                  <a:lnTo>
                    <a:pt x="184101" y="598771"/>
                  </a:lnTo>
                  <a:lnTo>
                    <a:pt x="207521" y="490551"/>
                  </a:lnTo>
                  <a:lnTo>
                    <a:pt x="215607" y="447390"/>
                  </a:lnTo>
                  <a:lnTo>
                    <a:pt x="250104" y="520557"/>
                  </a:lnTo>
                  <a:lnTo>
                    <a:pt x="239254" y="535712"/>
                  </a:lnTo>
                  <a:lnTo>
                    <a:pt x="231871" y="548813"/>
                  </a:lnTo>
                  <a:lnTo>
                    <a:pt x="213451" y="585592"/>
                  </a:lnTo>
                  <a:lnTo>
                    <a:pt x="203327" y="610695"/>
                  </a:lnTo>
                  <a:lnTo>
                    <a:pt x="187759" y="654989"/>
                  </a:lnTo>
                  <a:lnTo>
                    <a:pt x="177681" y="686487"/>
                  </a:lnTo>
                  <a:close/>
                </a:path>
                <a:path w="502919" h="1313814">
                  <a:moveTo>
                    <a:pt x="112115" y="1313817"/>
                  </a:moveTo>
                  <a:lnTo>
                    <a:pt x="113058" y="1223991"/>
                  </a:lnTo>
                  <a:lnTo>
                    <a:pt x="114097" y="1085545"/>
                  </a:lnTo>
                  <a:lnTo>
                    <a:pt x="114181" y="1062478"/>
                  </a:lnTo>
                  <a:lnTo>
                    <a:pt x="114271" y="615770"/>
                  </a:lnTo>
                  <a:lnTo>
                    <a:pt x="142300" y="615770"/>
                  </a:lnTo>
                  <a:lnTo>
                    <a:pt x="142300" y="673109"/>
                  </a:lnTo>
                  <a:lnTo>
                    <a:pt x="163861" y="686487"/>
                  </a:lnTo>
                  <a:lnTo>
                    <a:pt x="177681" y="686487"/>
                  </a:lnTo>
                  <a:lnTo>
                    <a:pt x="174641" y="695988"/>
                  </a:lnTo>
                  <a:lnTo>
                    <a:pt x="178760" y="701242"/>
                  </a:lnTo>
                  <a:lnTo>
                    <a:pt x="142300" y="701242"/>
                  </a:lnTo>
                  <a:lnTo>
                    <a:pt x="142415" y="1136987"/>
                  </a:lnTo>
                  <a:lnTo>
                    <a:pt x="142531" y="1149728"/>
                  </a:lnTo>
                  <a:lnTo>
                    <a:pt x="143311" y="1210676"/>
                  </a:lnTo>
                  <a:lnTo>
                    <a:pt x="144456" y="1274803"/>
                  </a:lnTo>
                  <a:lnTo>
                    <a:pt x="112115" y="1313817"/>
                  </a:lnTo>
                  <a:close/>
                </a:path>
                <a:path w="502919" h="1313814">
                  <a:moveTo>
                    <a:pt x="4311" y="881204"/>
                  </a:moveTo>
                  <a:lnTo>
                    <a:pt x="0" y="865025"/>
                  </a:lnTo>
                  <a:lnTo>
                    <a:pt x="12479" y="833975"/>
                  </a:lnTo>
                  <a:lnTo>
                    <a:pt x="35827" y="772037"/>
                  </a:lnTo>
                  <a:lnTo>
                    <a:pt x="58196" y="707213"/>
                  </a:lnTo>
                  <a:lnTo>
                    <a:pt x="79353" y="640126"/>
                  </a:lnTo>
                  <a:lnTo>
                    <a:pt x="106172" y="640133"/>
                  </a:lnTo>
                  <a:lnTo>
                    <a:pt x="101234" y="654989"/>
                  </a:lnTo>
                  <a:lnTo>
                    <a:pt x="74552" y="728249"/>
                  </a:lnTo>
                  <a:lnTo>
                    <a:pt x="47062" y="794608"/>
                  </a:lnTo>
                  <a:lnTo>
                    <a:pt x="18764" y="854064"/>
                  </a:lnTo>
                  <a:lnTo>
                    <a:pt x="4311" y="881204"/>
                  </a:lnTo>
                  <a:close/>
                </a:path>
                <a:path w="502919" h="1313814">
                  <a:moveTo>
                    <a:pt x="219919" y="885563"/>
                  </a:moveTo>
                  <a:lnTo>
                    <a:pt x="204826" y="843002"/>
                  </a:lnTo>
                  <a:lnTo>
                    <a:pt x="200442" y="828730"/>
                  </a:lnTo>
                  <a:lnTo>
                    <a:pt x="188959" y="797841"/>
                  </a:lnTo>
                  <a:lnTo>
                    <a:pt x="173327" y="762402"/>
                  </a:lnTo>
                  <a:lnTo>
                    <a:pt x="171264" y="758237"/>
                  </a:lnTo>
                  <a:lnTo>
                    <a:pt x="142300" y="701242"/>
                  </a:lnTo>
                  <a:lnTo>
                    <a:pt x="178760" y="701242"/>
                  </a:lnTo>
                  <a:lnTo>
                    <a:pt x="227465" y="763365"/>
                  </a:lnTo>
                  <a:lnTo>
                    <a:pt x="230699" y="810666"/>
                  </a:lnTo>
                  <a:lnTo>
                    <a:pt x="226387" y="864819"/>
                  </a:lnTo>
                  <a:lnTo>
                    <a:pt x="219919" y="885563"/>
                  </a:lnTo>
                  <a:close/>
                </a:path>
                <a:path w="502919" h="1313814">
                  <a:moveTo>
                    <a:pt x="396717" y="1261953"/>
                  </a:moveTo>
                  <a:lnTo>
                    <a:pt x="384210" y="1215632"/>
                  </a:lnTo>
                  <a:lnTo>
                    <a:pt x="357528" y="1173547"/>
                  </a:lnTo>
                  <a:lnTo>
                    <a:pt x="325566" y="1149728"/>
                  </a:lnTo>
                  <a:lnTo>
                    <a:pt x="325566" y="1121596"/>
                  </a:lnTo>
                  <a:lnTo>
                    <a:pt x="406419" y="1128153"/>
                  </a:lnTo>
                  <a:lnTo>
                    <a:pt x="452331" y="1128153"/>
                  </a:lnTo>
                  <a:lnTo>
                    <a:pt x="451566" y="1136412"/>
                  </a:lnTo>
                  <a:lnTo>
                    <a:pt x="441180" y="1180900"/>
                  </a:lnTo>
                  <a:lnTo>
                    <a:pt x="421326" y="1230131"/>
                  </a:lnTo>
                  <a:lnTo>
                    <a:pt x="414133" y="1240445"/>
                  </a:lnTo>
                  <a:lnTo>
                    <a:pt x="396717" y="1261953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0" name="object 40"/>
            <p:cNvSpPr/>
            <p:nvPr/>
          </p:nvSpPr>
          <p:spPr>
            <a:xfrm>
              <a:off x="1783111" y="4247648"/>
              <a:ext cx="339090" cy="1186180"/>
            </a:xfrm>
            <a:custGeom>
              <a:rect l="l" t="t" r="r" b="b"/>
              <a:pathLst>
                <a:path w="339089" h="1186179">
                  <a:moveTo>
                    <a:pt x="286757" y="59418"/>
                  </a:moveTo>
                  <a:lnTo>
                    <a:pt x="306162" y="0"/>
                  </a:lnTo>
                  <a:lnTo>
                    <a:pt x="338503" y="67891"/>
                  </a:lnTo>
                  <a:lnTo>
                    <a:pt x="319098" y="110430"/>
                  </a:lnTo>
                  <a:lnTo>
                    <a:pt x="309150" y="533556"/>
                  </a:lnTo>
                  <a:lnTo>
                    <a:pt x="306313" y="644350"/>
                  </a:lnTo>
                  <a:lnTo>
                    <a:pt x="297958" y="878508"/>
                  </a:lnTo>
                  <a:lnTo>
                    <a:pt x="291781" y="990186"/>
                  </a:lnTo>
                  <a:lnTo>
                    <a:pt x="287705" y="1034189"/>
                  </a:lnTo>
                  <a:lnTo>
                    <a:pt x="286280" y="1043241"/>
                  </a:lnTo>
                  <a:lnTo>
                    <a:pt x="285679" y="1047058"/>
                  </a:lnTo>
                  <a:lnTo>
                    <a:pt x="277318" y="1078678"/>
                  </a:lnTo>
                  <a:lnTo>
                    <a:pt x="270671" y="1099740"/>
                  </a:lnTo>
                  <a:lnTo>
                    <a:pt x="257465" y="1127909"/>
                  </a:lnTo>
                  <a:lnTo>
                    <a:pt x="250271" y="1138223"/>
                  </a:lnTo>
                  <a:lnTo>
                    <a:pt x="232855" y="1159731"/>
                  </a:lnTo>
                  <a:lnTo>
                    <a:pt x="220349" y="1113410"/>
                  </a:lnTo>
                  <a:lnTo>
                    <a:pt x="193667" y="1071325"/>
                  </a:lnTo>
                  <a:lnTo>
                    <a:pt x="161705" y="1047506"/>
                  </a:lnTo>
                  <a:lnTo>
                    <a:pt x="161705" y="1019374"/>
                  </a:lnTo>
                  <a:lnTo>
                    <a:pt x="240467" y="1025762"/>
                  </a:lnTo>
                  <a:lnTo>
                    <a:pt x="242558" y="1025931"/>
                  </a:lnTo>
                  <a:lnTo>
                    <a:pt x="259806" y="989369"/>
                  </a:lnTo>
                  <a:lnTo>
                    <a:pt x="288913" y="92827"/>
                  </a:lnTo>
                  <a:lnTo>
                    <a:pt x="170329" y="112092"/>
                  </a:lnTo>
                  <a:lnTo>
                    <a:pt x="169700" y="167741"/>
                  </a:lnTo>
                  <a:lnTo>
                    <a:pt x="169639" y="173173"/>
                  </a:lnTo>
                  <a:lnTo>
                    <a:pt x="167348" y="289946"/>
                  </a:lnTo>
                  <a:lnTo>
                    <a:pt x="163844" y="399530"/>
                  </a:lnTo>
                  <a:lnTo>
                    <a:pt x="159128" y="501927"/>
                  </a:lnTo>
                  <a:lnTo>
                    <a:pt x="156315" y="550429"/>
                  </a:lnTo>
                  <a:lnTo>
                    <a:pt x="153125" y="595510"/>
                  </a:lnTo>
                  <a:lnTo>
                    <a:pt x="144086" y="689037"/>
                  </a:lnTo>
                  <a:lnTo>
                    <a:pt x="132227" y="776768"/>
                  </a:lnTo>
                  <a:lnTo>
                    <a:pt x="117404" y="860762"/>
                  </a:lnTo>
                  <a:lnTo>
                    <a:pt x="108881" y="901357"/>
                  </a:lnTo>
                  <a:lnTo>
                    <a:pt x="94365" y="960256"/>
                  </a:lnTo>
                  <a:lnTo>
                    <a:pt x="83383" y="998085"/>
                  </a:lnTo>
                  <a:lnTo>
                    <a:pt x="71356" y="1034765"/>
                  </a:lnTo>
                  <a:lnTo>
                    <a:pt x="51358" y="1087632"/>
                  </a:lnTo>
                  <a:lnTo>
                    <a:pt x="21038" y="1154098"/>
                  </a:lnTo>
                  <a:lnTo>
                    <a:pt x="4312" y="1185607"/>
                  </a:lnTo>
                  <a:lnTo>
                    <a:pt x="0" y="1169429"/>
                  </a:lnTo>
                  <a:lnTo>
                    <a:pt x="15878" y="1128272"/>
                  </a:lnTo>
                  <a:lnTo>
                    <a:pt x="40881" y="1057288"/>
                  </a:lnTo>
                  <a:lnTo>
                    <a:pt x="63250" y="983323"/>
                  </a:lnTo>
                  <a:lnTo>
                    <a:pt x="81711" y="909990"/>
                  </a:lnTo>
                  <a:lnTo>
                    <a:pt x="83281" y="902625"/>
                  </a:lnTo>
                  <a:lnTo>
                    <a:pt x="89476" y="873563"/>
                  </a:lnTo>
                  <a:lnTo>
                    <a:pt x="95707" y="840466"/>
                  </a:lnTo>
                  <a:lnTo>
                    <a:pt x="96450" y="836517"/>
                  </a:lnTo>
                  <a:lnTo>
                    <a:pt x="108578" y="758236"/>
                  </a:lnTo>
                  <a:lnTo>
                    <a:pt x="118280" y="674371"/>
                  </a:lnTo>
                  <a:lnTo>
                    <a:pt x="125228" y="588972"/>
                  </a:lnTo>
                  <a:lnTo>
                    <a:pt x="128286" y="538103"/>
                  </a:lnTo>
                  <a:lnTo>
                    <a:pt x="129980" y="502754"/>
                  </a:lnTo>
                  <a:lnTo>
                    <a:pt x="130593" y="489947"/>
                  </a:lnTo>
                  <a:lnTo>
                    <a:pt x="134501" y="389792"/>
                  </a:lnTo>
                  <a:lnTo>
                    <a:pt x="138595" y="229956"/>
                  </a:lnTo>
                  <a:lnTo>
                    <a:pt x="139429" y="169112"/>
                  </a:lnTo>
                  <a:lnTo>
                    <a:pt x="140144" y="116996"/>
                  </a:lnTo>
                  <a:lnTo>
                    <a:pt x="107803" y="122250"/>
                  </a:lnTo>
                  <a:lnTo>
                    <a:pt x="79774" y="138057"/>
                  </a:lnTo>
                  <a:lnTo>
                    <a:pt x="62526" y="95847"/>
                  </a:lnTo>
                  <a:lnTo>
                    <a:pt x="286757" y="59418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41" name="object 4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698124" y="4135901"/>
              <a:ext cx="89122" cy="248360"/>
            </a:xfrm>
            <a:prstGeom prst="rect">
              <a:avLst/>
            </a:prstGeom>
          </p:spPr>
        </p:pic>
        <p:sp>
          <p:nvSpPr>
            <p:cNvPr id="42" name="object 42"/>
            <p:cNvSpPr/>
            <p:nvPr/>
          </p:nvSpPr>
          <p:spPr>
            <a:xfrm>
              <a:off x="1619250" y="4362103"/>
              <a:ext cx="250190" cy="1097280"/>
            </a:xfrm>
            <a:custGeom>
              <a:rect l="l" t="t" r="r" b="b"/>
              <a:pathLst>
                <a:path w="250189" h="1097279">
                  <a:moveTo>
                    <a:pt x="142300" y="456431"/>
                  </a:moveTo>
                  <a:lnTo>
                    <a:pt x="163861" y="469809"/>
                  </a:lnTo>
                  <a:lnTo>
                    <a:pt x="184101" y="382093"/>
                  </a:lnTo>
                  <a:lnTo>
                    <a:pt x="207521" y="273873"/>
                  </a:lnTo>
                  <a:lnTo>
                    <a:pt x="212439" y="247621"/>
                  </a:lnTo>
                  <a:lnTo>
                    <a:pt x="215607" y="230712"/>
                  </a:lnTo>
                  <a:lnTo>
                    <a:pt x="250104" y="303879"/>
                  </a:lnTo>
                  <a:lnTo>
                    <a:pt x="239254" y="319034"/>
                  </a:lnTo>
                  <a:lnTo>
                    <a:pt x="231871" y="332135"/>
                  </a:lnTo>
                  <a:lnTo>
                    <a:pt x="213451" y="368914"/>
                  </a:lnTo>
                  <a:lnTo>
                    <a:pt x="203327" y="394017"/>
                  </a:lnTo>
                  <a:lnTo>
                    <a:pt x="187788" y="438221"/>
                  </a:lnTo>
                  <a:lnTo>
                    <a:pt x="174641" y="479310"/>
                  </a:lnTo>
                  <a:lnTo>
                    <a:pt x="224582" y="543011"/>
                  </a:lnTo>
                  <a:lnTo>
                    <a:pt x="227465" y="546687"/>
                  </a:lnTo>
                  <a:lnTo>
                    <a:pt x="228291" y="558769"/>
                  </a:lnTo>
                  <a:lnTo>
                    <a:pt x="230699" y="593988"/>
                  </a:lnTo>
                  <a:lnTo>
                    <a:pt x="228653" y="619690"/>
                  </a:lnTo>
                  <a:lnTo>
                    <a:pt x="226387" y="648141"/>
                  </a:lnTo>
                  <a:lnTo>
                    <a:pt x="222609" y="660257"/>
                  </a:lnTo>
                  <a:lnTo>
                    <a:pt x="219919" y="668885"/>
                  </a:lnTo>
                  <a:lnTo>
                    <a:pt x="204826" y="626324"/>
                  </a:lnTo>
                  <a:lnTo>
                    <a:pt x="200442" y="612052"/>
                  </a:lnTo>
                  <a:lnTo>
                    <a:pt x="188959" y="581164"/>
                  </a:lnTo>
                  <a:lnTo>
                    <a:pt x="173327" y="545724"/>
                  </a:lnTo>
                  <a:lnTo>
                    <a:pt x="171264" y="541559"/>
                  </a:lnTo>
                  <a:lnTo>
                    <a:pt x="142300" y="484564"/>
                  </a:lnTo>
                  <a:lnTo>
                    <a:pt x="142300" y="889679"/>
                  </a:lnTo>
                  <a:lnTo>
                    <a:pt x="142408" y="918362"/>
                  </a:lnTo>
                  <a:lnTo>
                    <a:pt x="142435" y="925527"/>
                  </a:lnTo>
                  <a:lnTo>
                    <a:pt x="143311" y="993998"/>
                  </a:lnTo>
                  <a:lnTo>
                    <a:pt x="144456" y="1058126"/>
                  </a:lnTo>
                  <a:lnTo>
                    <a:pt x="112115" y="1097139"/>
                  </a:lnTo>
                  <a:lnTo>
                    <a:pt x="113017" y="1011288"/>
                  </a:lnTo>
                  <a:lnTo>
                    <a:pt x="113058" y="1007313"/>
                  </a:lnTo>
                  <a:lnTo>
                    <a:pt x="114136" y="863660"/>
                  </a:lnTo>
                  <a:lnTo>
                    <a:pt x="114218" y="831082"/>
                  </a:lnTo>
                  <a:lnTo>
                    <a:pt x="114271" y="809833"/>
                  </a:lnTo>
                  <a:lnTo>
                    <a:pt x="114271" y="399093"/>
                  </a:lnTo>
                  <a:lnTo>
                    <a:pt x="101708" y="436885"/>
                  </a:lnTo>
                  <a:lnTo>
                    <a:pt x="74552" y="511571"/>
                  </a:lnTo>
                  <a:lnTo>
                    <a:pt x="47062" y="577930"/>
                  </a:lnTo>
                  <a:lnTo>
                    <a:pt x="18764" y="637386"/>
                  </a:lnTo>
                  <a:lnTo>
                    <a:pt x="16428" y="641773"/>
                  </a:lnTo>
                  <a:lnTo>
                    <a:pt x="4311" y="664526"/>
                  </a:lnTo>
                  <a:lnTo>
                    <a:pt x="0" y="648347"/>
                  </a:lnTo>
                  <a:lnTo>
                    <a:pt x="12479" y="617297"/>
                  </a:lnTo>
                  <a:lnTo>
                    <a:pt x="35827" y="555359"/>
                  </a:lnTo>
                  <a:lnTo>
                    <a:pt x="58196" y="490535"/>
                  </a:lnTo>
                  <a:lnTo>
                    <a:pt x="79353" y="423448"/>
                  </a:lnTo>
                  <a:lnTo>
                    <a:pt x="89476" y="389054"/>
                  </a:lnTo>
                  <a:lnTo>
                    <a:pt x="98908" y="355504"/>
                  </a:lnTo>
                  <a:lnTo>
                    <a:pt x="99330" y="354002"/>
                  </a:lnTo>
                  <a:lnTo>
                    <a:pt x="118331" y="281638"/>
                  </a:lnTo>
                  <a:lnTo>
                    <a:pt x="136388" y="206262"/>
                  </a:lnTo>
                  <a:lnTo>
                    <a:pt x="153310" y="128754"/>
                  </a:lnTo>
                  <a:lnTo>
                    <a:pt x="161705" y="87552"/>
                  </a:lnTo>
                  <a:lnTo>
                    <a:pt x="79774" y="100862"/>
                  </a:lnTo>
                  <a:lnTo>
                    <a:pt x="61079" y="106568"/>
                  </a:lnTo>
                  <a:lnTo>
                    <a:pt x="42113" y="115836"/>
                  </a:lnTo>
                  <a:lnTo>
                    <a:pt x="28029" y="126148"/>
                  </a:lnTo>
                  <a:lnTo>
                    <a:pt x="8624" y="78661"/>
                  </a:lnTo>
                  <a:lnTo>
                    <a:pt x="161705" y="53792"/>
                  </a:lnTo>
                  <a:lnTo>
                    <a:pt x="181110" y="0"/>
                  </a:lnTo>
                  <a:lnTo>
                    <a:pt x="213451" y="79145"/>
                  </a:lnTo>
                  <a:lnTo>
                    <a:pt x="191890" y="110780"/>
                  </a:lnTo>
                  <a:lnTo>
                    <a:pt x="177415" y="164677"/>
                  </a:lnTo>
                  <a:lnTo>
                    <a:pt x="152676" y="258519"/>
                  </a:lnTo>
                  <a:lnTo>
                    <a:pt x="148631" y="274257"/>
                  </a:lnTo>
                  <a:lnTo>
                    <a:pt x="142300" y="298887"/>
                  </a:lnTo>
                  <a:lnTo>
                    <a:pt x="142300" y="456431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43" name="object 43"/>
          <p:cNvGrpSpPr/>
          <p:nvPr/>
        </p:nvGrpSpPr>
        <p:grpSpPr>
          <a:xfrm>
            <a:off x="2215581" y="4029438"/>
            <a:ext cx="437515" cy="1341755"/>
            <a:chOff x="2215581" y="4029438"/>
            <a:chExt cx="437515" cy="1341755"/>
          </a:xfrm>
        </p:grpSpPr>
        <p:sp>
          <p:nvSpPr>
            <p:cNvPr id="44" name="object 44"/>
            <p:cNvSpPr/>
            <p:nvPr/>
          </p:nvSpPr>
          <p:spPr>
            <a:xfrm>
              <a:off x="2225106" y="4038963"/>
              <a:ext cx="418465" cy="1322705"/>
            </a:xfrm>
            <a:custGeom>
              <a:rect l="l" t="t" r="r" b="b"/>
              <a:pathLst>
                <a:path w="418464" h="1322704">
                  <a:moveTo>
                    <a:pt x="240141" y="355787"/>
                  </a:moveTo>
                  <a:lnTo>
                    <a:pt x="32341" y="355787"/>
                  </a:lnTo>
                  <a:lnTo>
                    <a:pt x="181110" y="331618"/>
                  </a:lnTo>
                  <a:lnTo>
                    <a:pt x="180975" y="228603"/>
                  </a:lnTo>
                  <a:lnTo>
                    <a:pt x="179897" y="62794"/>
                  </a:lnTo>
                  <a:lnTo>
                    <a:pt x="178954" y="0"/>
                  </a:lnTo>
                  <a:lnTo>
                    <a:pt x="230700" y="53486"/>
                  </a:lnTo>
                  <a:lnTo>
                    <a:pt x="213451" y="101301"/>
                  </a:lnTo>
                  <a:lnTo>
                    <a:pt x="213451" y="326364"/>
                  </a:lnTo>
                  <a:lnTo>
                    <a:pt x="407138" y="326364"/>
                  </a:lnTo>
                  <a:lnTo>
                    <a:pt x="403698" y="334903"/>
                  </a:lnTo>
                  <a:lnTo>
                    <a:pt x="368688" y="334903"/>
                  </a:lnTo>
                  <a:lnTo>
                    <a:pt x="240141" y="355787"/>
                  </a:lnTo>
                  <a:close/>
                </a:path>
                <a:path w="418464" h="1322704">
                  <a:moveTo>
                    <a:pt x="407138" y="326364"/>
                  </a:moveTo>
                  <a:lnTo>
                    <a:pt x="213451" y="326364"/>
                  </a:lnTo>
                  <a:lnTo>
                    <a:pt x="364376" y="301845"/>
                  </a:lnTo>
                  <a:lnTo>
                    <a:pt x="381624" y="231524"/>
                  </a:lnTo>
                  <a:lnTo>
                    <a:pt x="418278" y="298714"/>
                  </a:lnTo>
                  <a:lnTo>
                    <a:pt x="407138" y="326364"/>
                  </a:lnTo>
                  <a:close/>
                </a:path>
                <a:path w="418464" h="1322704">
                  <a:moveTo>
                    <a:pt x="0" y="912446"/>
                  </a:moveTo>
                  <a:lnTo>
                    <a:pt x="943" y="856027"/>
                  </a:lnTo>
                  <a:lnTo>
                    <a:pt x="2000" y="712320"/>
                  </a:lnTo>
                  <a:lnTo>
                    <a:pt x="2156" y="619513"/>
                  </a:lnTo>
                  <a:lnTo>
                    <a:pt x="2021" y="528455"/>
                  </a:lnTo>
                  <a:lnTo>
                    <a:pt x="943" y="373899"/>
                  </a:lnTo>
                  <a:lnTo>
                    <a:pt x="0" y="310402"/>
                  </a:lnTo>
                  <a:lnTo>
                    <a:pt x="32341" y="355787"/>
                  </a:lnTo>
                  <a:lnTo>
                    <a:pt x="240141" y="355787"/>
                  </a:lnTo>
                  <a:lnTo>
                    <a:pt x="213451" y="360123"/>
                  </a:lnTo>
                  <a:lnTo>
                    <a:pt x="213451" y="365377"/>
                  </a:lnTo>
                  <a:lnTo>
                    <a:pt x="181110" y="365377"/>
                  </a:lnTo>
                  <a:lnTo>
                    <a:pt x="32341" y="389546"/>
                  </a:lnTo>
                  <a:lnTo>
                    <a:pt x="32341" y="760901"/>
                  </a:lnTo>
                  <a:lnTo>
                    <a:pt x="240139" y="760901"/>
                  </a:lnTo>
                  <a:lnTo>
                    <a:pt x="213451" y="765237"/>
                  </a:lnTo>
                  <a:lnTo>
                    <a:pt x="213459" y="770491"/>
                  </a:lnTo>
                  <a:lnTo>
                    <a:pt x="181110" y="770491"/>
                  </a:lnTo>
                  <a:lnTo>
                    <a:pt x="32341" y="794660"/>
                  </a:lnTo>
                  <a:lnTo>
                    <a:pt x="32341" y="862179"/>
                  </a:lnTo>
                  <a:lnTo>
                    <a:pt x="0" y="912446"/>
                  </a:lnTo>
                  <a:close/>
                </a:path>
                <a:path w="418464" h="1322704">
                  <a:moveTo>
                    <a:pt x="399458" y="731478"/>
                  </a:moveTo>
                  <a:lnTo>
                    <a:pt x="213451" y="731478"/>
                  </a:lnTo>
                  <a:lnTo>
                    <a:pt x="368688" y="706258"/>
                  </a:lnTo>
                  <a:lnTo>
                    <a:pt x="368688" y="334903"/>
                  </a:lnTo>
                  <a:lnTo>
                    <a:pt x="403698" y="334903"/>
                  </a:lnTo>
                  <a:lnTo>
                    <a:pt x="398873" y="346879"/>
                  </a:lnTo>
                  <a:lnTo>
                    <a:pt x="398873" y="673221"/>
                  </a:lnTo>
                  <a:lnTo>
                    <a:pt x="399138" y="712320"/>
                  </a:lnTo>
                  <a:lnTo>
                    <a:pt x="399458" y="731478"/>
                  </a:lnTo>
                  <a:close/>
                </a:path>
                <a:path w="418464" h="1322704">
                  <a:moveTo>
                    <a:pt x="240139" y="760901"/>
                  </a:moveTo>
                  <a:lnTo>
                    <a:pt x="32341" y="760901"/>
                  </a:lnTo>
                  <a:lnTo>
                    <a:pt x="181110" y="736732"/>
                  </a:lnTo>
                  <a:lnTo>
                    <a:pt x="181110" y="365377"/>
                  </a:lnTo>
                  <a:lnTo>
                    <a:pt x="213451" y="365377"/>
                  </a:lnTo>
                  <a:lnTo>
                    <a:pt x="213451" y="731478"/>
                  </a:lnTo>
                  <a:lnTo>
                    <a:pt x="399458" y="731478"/>
                  </a:lnTo>
                  <a:lnTo>
                    <a:pt x="399601" y="740017"/>
                  </a:lnTo>
                  <a:lnTo>
                    <a:pt x="368688" y="740017"/>
                  </a:lnTo>
                  <a:lnTo>
                    <a:pt x="240139" y="760901"/>
                  </a:lnTo>
                  <a:close/>
                </a:path>
                <a:path w="418464" h="1322704">
                  <a:moveTo>
                    <a:pt x="368688" y="841296"/>
                  </a:moveTo>
                  <a:lnTo>
                    <a:pt x="368688" y="740017"/>
                  </a:lnTo>
                  <a:lnTo>
                    <a:pt x="399601" y="740017"/>
                  </a:lnTo>
                  <a:lnTo>
                    <a:pt x="399862" y="755655"/>
                  </a:lnTo>
                  <a:lnTo>
                    <a:pt x="401029" y="802282"/>
                  </a:lnTo>
                  <a:lnTo>
                    <a:pt x="368688" y="841296"/>
                  </a:lnTo>
                  <a:close/>
                </a:path>
                <a:path w="418464" h="1322704">
                  <a:moveTo>
                    <a:pt x="178954" y="1322247"/>
                  </a:moveTo>
                  <a:lnTo>
                    <a:pt x="179897" y="1239102"/>
                  </a:lnTo>
                  <a:lnTo>
                    <a:pt x="180975" y="963224"/>
                  </a:lnTo>
                  <a:lnTo>
                    <a:pt x="181110" y="770491"/>
                  </a:lnTo>
                  <a:lnTo>
                    <a:pt x="213459" y="770491"/>
                  </a:lnTo>
                  <a:lnTo>
                    <a:pt x="213836" y="1014934"/>
                  </a:lnTo>
                  <a:lnTo>
                    <a:pt x="214664" y="1207079"/>
                  </a:lnTo>
                  <a:lnTo>
                    <a:pt x="215607" y="1265652"/>
                  </a:lnTo>
                  <a:lnTo>
                    <a:pt x="178954" y="1322247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5" name="object 45"/>
            <p:cNvSpPr/>
            <p:nvPr/>
          </p:nvSpPr>
          <p:spPr>
            <a:xfrm>
              <a:off x="2225106" y="4038963"/>
              <a:ext cx="418465" cy="1322705"/>
            </a:xfrm>
            <a:custGeom>
              <a:rect l="l" t="t" r="r" b="b"/>
              <a:pathLst>
                <a:path w="418464" h="1322704">
                  <a:moveTo>
                    <a:pt x="213451" y="731478"/>
                  </a:moveTo>
                  <a:lnTo>
                    <a:pt x="368688" y="706258"/>
                  </a:lnTo>
                  <a:lnTo>
                    <a:pt x="368688" y="334903"/>
                  </a:lnTo>
                  <a:lnTo>
                    <a:pt x="213451" y="360123"/>
                  </a:lnTo>
                  <a:lnTo>
                    <a:pt x="213451" y="731478"/>
                  </a:lnTo>
                  <a:close/>
                </a:path>
                <a:path w="418464" h="1322704">
                  <a:moveTo>
                    <a:pt x="181110" y="331618"/>
                  </a:moveTo>
                  <a:lnTo>
                    <a:pt x="181001" y="248167"/>
                  </a:lnTo>
                  <a:lnTo>
                    <a:pt x="180975" y="228603"/>
                  </a:lnTo>
                  <a:lnTo>
                    <a:pt x="179897" y="62794"/>
                  </a:lnTo>
                  <a:lnTo>
                    <a:pt x="179285" y="22028"/>
                  </a:lnTo>
                  <a:lnTo>
                    <a:pt x="178954" y="0"/>
                  </a:lnTo>
                  <a:lnTo>
                    <a:pt x="230700" y="53486"/>
                  </a:lnTo>
                  <a:lnTo>
                    <a:pt x="213451" y="101301"/>
                  </a:lnTo>
                  <a:lnTo>
                    <a:pt x="213451" y="326364"/>
                  </a:lnTo>
                  <a:lnTo>
                    <a:pt x="364376" y="301845"/>
                  </a:lnTo>
                  <a:lnTo>
                    <a:pt x="381624" y="231524"/>
                  </a:lnTo>
                  <a:lnTo>
                    <a:pt x="418278" y="298714"/>
                  </a:lnTo>
                  <a:lnTo>
                    <a:pt x="398873" y="346879"/>
                  </a:lnTo>
                  <a:lnTo>
                    <a:pt x="398873" y="673221"/>
                  </a:lnTo>
                  <a:lnTo>
                    <a:pt x="399138" y="712320"/>
                  </a:lnTo>
                  <a:lnTo>
                    <a:pt x="399862" y="755655"/>
                  </a:lnTo>
                  <a:lnTo>
                    <a:pt x="401029" y="802282"/>
                  </a:lnTo>
                  <a:lnTo>
                    <a:pt x="368688" y="841296"/>
                  </a:lnTo>
                  <a:lnTo>
                    <a:pt x="368688" y="740017"/>
                  </a:lnTo>
                  <a:lnTo>
                    <a:pt x="213451" y="765237"/>
                  </a:lnTo>
                  <a:lnTo>
                    <a:pt x="213836" y="1014934"/>
                  </a:lnTo>
                  <a:lnTo>
                    <a:pt x="214664" y="1207079"/>
                  </a:lnTo>
                  <a:lnTo>
                    <a:pt x="215489" y="1258348"/>
                  </a:lnTo>
                  <a:lnTo>
                    <a:pt x="215607" y="1265652"/>
                  </a:lnTo>
                  <a:lnTo>
                    <a:pt x="178954" y="1322247"/>
                  </a:lnTo>
                  <a:lnTo>
                    <a:pt x="179101" y="1309263"/>
                  </a:lnTo>
                  <a:lnTo>
                    <a:pt x="179897" y="1239102"/>
                  </a:lnTo>
                  <a:lnTo>
                    <a:pt x="180975" y="963224"/>
                  </a:lnTo>
                  <a:lnTo>
                    <a:pt x="181012" y="910102"/>
                  </a:lnTo>
                  <a:lnTo>
                    <a:pt x="181110" y="770491"/>
                  </a:lnTo>
                  <a:lnTo>
                    <a:pt x="32341" y="794660"/>
                  </a:lnTo>
                  <a:lnTo>
                    <a:pt x="32341" y="862179"/>
                  </a:lnTo>
                  <a:lnTo>
                    <a:pt x="0" y="912446"/>
                  </a:lnTo>
                  <a:lnTo>
                    <a:pt x="382" y="889546"/>
                  </a:lnTo>
                  <a:lnTo>
                    <a:pt x="943" y="856027"/>
                  </a:lnTo>
                  <a:lnTo>
                    <a:pt x="2021" y="709561"/>
                  </a:lnTo>
                  <a:lnTo>
                    <a:pt x="2035" y="700353"/>
                  </a:lnTo>
                  <a:lnTo>
                    <a:pt x="2156" y="619513"/>
                  </a:lnTo>
                  <a:lnTo>
                    <a:pt x="2053" y="550223"/>
                  </a:lnTo>
                  <a:lnTo>
                    <a:pt x="943" y="373899"/>
                  </a:lnTo>
                  <a:lnTo>
                    <a:pt x="0" y="310402"/>
                  </a:lnTo>
                  <a:lnTo>
                    <a:pt x="32341" y="355787"/>
                  </a:lnTo>
                  <a:lnTo>
                    <a:pt x="181110" y="331618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46" name="object 46"/>
          <p:cNvSpPr/>
          <p:nvPr/>
        </p:nvSpPr>
        <p:spPr>
          <a:xfrm>
            <a:off x="2257447" y="4404341"/>
            <a:ext cx="149225" cy="395605"/>
          </a:xfrm>
          <a:custGeom>
            <a:rect l="l" t="t" r="r" b="b"/>
            <a:pathLst>
              <a:path w="149225" h="395604">
                <a:moveTo>
                  <a:pt x="0" y="395523"/>
                </a:moveTo>
                <a:lnTo>
                  <a:pt x="148769" y="371354"/>
                </a:lnTo>
                <a:lnTo>
                  <a:pt x="148769" y="0"/>
                </a:lnTo>
                <a:lnTo>
                  <a:pt x="0" y="24169"/>
                </a:lnTo>
                <a:lnTo>
                  <a:pt x="0" y="395523"/>
                </a:lnTo>
                <a:close/>
              </a:path>
            </a:pathLst>
          </a:custGeom>
          <a:ln w="19050">
            <a:solidFill>
              <a:srgbClr val="99CC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47" name="object 47"/>
          <p:cNvPicPr/>
          <p:nvPr/>
        </p:nvPicPr>
        <p:blipFill>
          <a:blip r:embed="rId6"/>
          <a:stretch>
            <a:fillRect/>
          </a:stretch>
        </p:blipFill>
        <p:spPr>
          <a:xfrm>
            <a:off x="2728726" y="3786241"/>
            <a:ext cx="1611013" cy="1519761"/>
          </a:xfrm>
          <a:prstGeom prst="rect">
            <a:avLst/>
          </a:prstGeom>
        </p:spPr>
      </p:pic>
      <p:pic>
        <p:nvPicPr>
          <p:cNvPr id="48" name="object 48"/>
          <p:cNvPicPr/>
          <p:nvPr/>
        </p:nvPicPr>
        <p:blipFill>
          <a:blip r:embed="rId7"/>
          <a:stretch>
            <a:fillRect/>
          </a:stretch>
        </p:blipFill>
        <p:spPr>
          <a:xfrm>
            <a:off x="4983978" y="3856558"/>
            <a:ext cx="1033187" cy="1455727"/>
          </a:xfrm>
          <a:prstGeom prst="rect">
            <a:avLst/>
          </a:prstGeom>
        </p:spPr>
      </p:pic>
      <p:grpSp>
        <p:nvGrpSpPr>
          <p:cNvPr id="49" name="object 49"/>
          <p:cNvGrpSpPr/>
          <p:nvPr/>
        </p:nvGrpSpPr>
        <p:grpSpPr>
          <a:xfrm>
            <a:off x="4416931" y="3742234"/>
            <a:ext cx="461645" cy="1362710"/>
            <a:chOff x="4416931" y="3742234"/>
            <a:chExt cx="461645" cy="1362710"/>
          </a:xfrm>
        </p:grpSpPr>
        <p:sp>
          <p:nvSpPr>
            <p:cNvPr id="50" name="object 50"/>
            <p:cNvSpPr/>
            <p:nvPr/>
          </p:nvSpPr>
          <p:spPr>
            <a:xfrm>
              <a:off x="4426456" y="3751759"/>
              <a:ext cx="442595" cy="1343660"/>
            </a:xfrm>
            <a:custGeom>
              <a:rect l="l" t="t" r="r" b="b"/>
              <a:pathLst>
                <a:path w="442595" h="1343660">
                  <a:moveTo>
                    <a:pt x="67289" y="288729"/>
                  </a:moveTo>
                  <a:lnTo>
                    <a:pt x="53901" y="288729"/>
                  </a:lnTo>
                  <a:lnTo>
                    <a:pt x="62436" y="208873"/>
                  </a:lnTo>
                  <a:lnTo>
                    <a:pt x="67343" y="160095"/>
                  </a:lnTo>
                  <a:lnTo>
                    <a:pt x="73272" y="87912"/>
                  </a:lnTo>
                  <a:lnTo>
                    <a:pt x="76776" y="26589"/>
                  </a:lnTo>
                  <a:lnTo>
                    <a:pt x="77618" y="0"/>
                  </a:lnTo>
                  <a:lnTo>
                    <a:pt x="125052" y="75225"/>
                  </a:lnTo>
                  <a:lnTo>
                    <a:pt x="121106" y="81261"/>
                  </a:lnTo>
                  <a:lnTo>
                    <a:pt x="116436" y="90309"/>
                  </a:lnTo>
                  <a:lnTo>
                    <a:pt x="106758" y="117090"/>
                  </a:lnTo>
                  <a:lnTo>
                    <a:pt x="94057" y="164133"/>
                  </a:lnTo>
                  <a:lnTo>
                    <a:pt x="67289" y="288729"/>
                  </a:lnTo>
                  <a:close/>
                </a:path>
                <a:path w="442595" h="1343660">
                  <a:moveTo>
                    <a:pt x="183265" y="636087"/>
                  </a:moveTo>
                  <a:lnTo>
                    <a:pt x="176798" y="623783"/>
                  </a:lnTo>
                  <a:lnTo>
                    <a:pt x="189343" y="574516"/>
                  </a:lnTo>
                  <a:lnTo>
                    <a:pt x="207421" y="499259"/>
                  </a:lnTo>
                  <a:lnTo>
                    <a:pt x="224130" y="421795"/>
                  </a:lnTo>
                  <a:lnTo>
                    <a:pt x="237875" y="348772"/>
                  </a:lnTo>
                  <a:lnTo>
                    <a:pt x="249828" y="272525"/>
                  </a:lnTo>
                  <a:lnTo>
                    <a:pt x="258290" y="210809"/>
                  </a:lnTo>
                  <a:lnTo>
                    <a:pt x="266375" y="141790"/>
                  </a:lnTo>
                  <a:lnTo>
                    <a:pt x="272681" y="76992"/>
                  </a:lnTo>
                  <a:lnTo>
                    <a:pt x="275977" y="37852"/>
                  </a:lnTo>
                  <a:lnTo>
                    <a:pt x="323410" y="118703"/>
                  </a:lnTo>
                  <a:lnTo>
                    <a:pt x="318795" y="127712"/>
                  </a:lnTo>
                  <a:lnTo>
                    <a:pt x="307745" y="161786"/>
                  </a:lnTo>
                  <a:lnTo>
                    <a:pt x="301865" y="185996"/>
                  </a:lnTo>
                  <a:lnTo>
                    <a:pt x="269508" y="340636"/>
                  </a:lnTo>
                  <a:lnTo>
                    <a:pt x="385936" y="359551"/>
                  </a:lnTo>
                  <a:lnTo>
                    <a:pt x="430590" y="359551"/>
                  </a:lnTo>
                  <a:lnTo>
                    <a:pt x="435692" y="373695"/>
                  </a:lnTo>
                  <a:lnTo>
                    <a:pt x="265196" y="373695"/>
                  </a:lnTo>
                  <a:lnTo>
                    <a:pt x="254505" y="415434"/>
                  </a:lnTo>
                  <a:lnTo>
                    <a:pt x="235483" y="484125"/>
                  </a:lnTo>
                  <a:lnTo>
                    <a:pt x="215000" y="549723"/>
                  </a:lnTo>
                  <a:lnTo>
                    <a:pt x="193979" y="608904"/>
                  </a:lnTo>
                  <a:lnTo>
                    <a:pt x="183265" y="636087"/>
                  </a:lnTo>
                  <a:close/>
                </a:path>
                <a:path w="442595" h="1343660">
                  <a:moveTo>
                    <a:pt x="0" y="1275876"/>
                  </a:moveTo>
                  <a:lnTo>
                    <a:pt x="943" y="1143981"/>
                  </a:lnTo>
                  <a:lnTo>
                    <a:pt x="1920" y="905746"/>
                  </a:lnTo>
                  <a:lnTo>
                    <a:pt x="2044" y="642182"/>
                  </a:lnTo>
                  <a:lnTo>
                    <a:pt x="1937" y="599131"/>
                  </a:lnTo>
                  <a:lnTo>
                    <a:pt x="945" y="359551"/>
                  </a:lnTo>
                  <a:lnTo>
                    <a:pt x="0" y="229332"/>
                  </a:lnTo>
                  <a:lnTo>
                    <a:pt x="32341" y="285226"/>
                  </a:lnTo>
                  <a:lnTo>
                    <a:pt x="53901" y="288729"/>
                  </a:lnTo>
                  <a:lnTo>
                    <a:pt x="67289" y="288729"/>
                  </a:lnTo>
                  <a:lnTo>
                    <a:pt x="66838" y="290830"/>
                  </a:lnTo>
                  <a:lnTo>
                    <a:pt x="137988" y="302390"/>
                  </a:lnTo>
                  <a:lnTo>
                    <a:pt x="178583" y="302390"/>
                  </a:lnTo>
                  <a:lnTo>
                    <a:pt x="184443" y="318635"/>
                  </a:lnTo>
                  <a:lnTo>
                    <a:pt x="30184" y="318635"/>
                  </a:lnTo>
                  <a:lnTo>
                    <a:pt x="30184" y="678737"/>
                  </a:lnTo>
                  <a:lnTo>
                    <a:pt x="142301" y="696951"/>
                  </a:lnTo>
                  <a:lnTo>
                    <a:pt x="170517" y="696951"/>
                  </a:lnTo>
                  <a:lnTo>
                    <a:pt x="170556" y="712496"/>
                  </a:lnTo>
                  <a:lnTo>
                    <a:pt x="30184" y="712496"/>
                  </a:lnTo>
                  <a:lnTo>
                    <a:pt x="30184" y="1106356"/>
                  </a:lnTo>
                  <a:lnTo>
                    <a:pt x="142301" y="1124570"/>
                  </a:lnTo>
                  <a:lnTo>
                    <a:pt x="171673" y="1124570"/>
                  </a:lnTo>
                  <a:lnTo>
                    <a:pt x="171786" y="1140117"/>
                  </a:lnTo>
                  <a:lnTo>
                    <a:pt x="30184" y="1140117"/>
                  </a:lnTo>
                  <a:lnTo>
                    <a:pt x="30184" y="1235767"/>
                  </a:lnTo>
                  <a:lnTo>
                    <a:pt x="0" y="1275876"/>
                  </a:lnTo>
                  <a:close/>
                </a:path>
                <a:path w="442595" h="1343660">
                  <a:moveTo>
                    <a:pt x="178583" y="302390"/>
                  </a:moveTo>
                  <a:lnTo>
                    <a:pt x="137988" y="302390"/>
                  </a:lnTo>
                  <a:lnTo>
                    <a:pt x="159549" y="249627"/>
                  </a:lnTo>
                  <a:lnTo>
                    <a:pt x="178583" y="302390"/>
                  </a:lnTo>
                  <a:close/>
                </a:path>
                <a:path w="442595" h="1343660">
                  <a:moveTo>
                    <a:pt x="430590" y="359551"/>
                  </a:moveTo>
                  <a:lnTo>
                    <a:pt x="385936" y="359551"/>
                  </a:lnTo>
                  <a:lnTo>
                    <a:pt x="409653" y="301512"/>
                  </a:lnTo>
                  <a:lnTo>
                    <a:pt x="430590" y="359551"/>
                  </a:lnTo>
                  <a:close/>
                </a:path>
                <a:path w="442595" h="1343660">
                  <a:moveTo>
                    <a:pt x="170517" y="696951"/>
                  </a:moveTo>
                  <a:lnTo>
                    <a:pt x="142301" y="696951"/>
                  </a:lnTo>
                  <a:lnTo>
                    <a:pt x="142301" y="336850"/>
                  </a:lnTo>
                  <a:lnTo>
                    <a:pt x="30184" y="318635"/>
                  </a:lnTo>
                  <a:lnTo>
                    <a:pt x="184443" y="318635"/>
                  </a:lnTo>
                  <a:lnTo>
                    <a:pt x="191890" y="339280"/>
                  </a:lnTo>
                  <a:lnTo>
                    <a:pt x="170329" y="375163"/>
                  </a:lnTo>
                  <a:lnTo>
                    <a:pt x="170449" y="642182"/>
                  </a:lnTo>
                  <a:lnTo>
                    <a:pt x="170517" y="696951"/>
                  </a:lnTo>
                  <a:close/>
                </a:path>
                <a:path w="442595" h="1343660">
                  <a:moveTo>
                    <a:pt x="405781" y="1209187"/>
                  </a:moveTo>
                  <a:lnTo>
                    <a:pt x="351439" y="1209187"/>
                  </a:lnTo>
                  <a:lnTo>
                    <a:pt x="361603" y="1205082"/>
                  </a:lnTo>
                  <a:lnTo>
                    <a:pt x="364473" y="1201963"/>
                  </a:lnTo>
                  <a:lnTo>
                    <a:pt x="380546" y="1118263"/>
                  </a:lnTo>
                  <a:lnTo>
                    <a:pt x="384437" y="971990"/>
                  </a:lnTo>
                  <a:lnTo>
                    <a:pt x="388044" y="672932"/>
                  </a:lnTo>
                  <a:lnTo>
                    <a:pt x="390249" y="394011"/>
                  </a:lnTo>
                  <a:lnTo>
                    <a:pt x="265196" y="373695"/>
                  </a:lnTo>
                  <a:lnTo>
                    <a:pt x="435692" y="373695"/>
                  </a:lnTo>
                  <a:lnTo>
                    <a:pt x="441994" y="391164"/>
                  </a:lnTo>
                  <a:lnTo>
                    <a:pt x="422590" y="427398"/>
                  </a:lnTo>
                  <a:lnTo>
                    <a:pt x="419797" y="750142"/>
                  </a:lnTo>
                  <a:lnTo>
                    <a:pt x="418901" y="840221"/>
                  </a:lnTo>
                  <a:lnTo>
                    <a:pt x="415937" y="1026120"/>
                  </a:lnTo>
                  <a:lnTo>
                    <a:pt x="412567" y="1140565"/>
                  </a:lnTo>
                  <a:lnTo>
                    <a:pt x="410731" y="1170993"/>
                  </a:lnTo>
                  <a:lnTo>
                    <a:pt x="405781" y="1209187"/>
                  </a:lnTo>
                  <a:close/>
                </a:path>
                <a:path w="442595" h="1343660">
                  <a:moveTo>
                    <a:pt x="284601" y="905746"/>
                  </a:moveTo>
                  <a:lnTo>
                    <a:pt x="271665" y="824872"/>
                  </a:lnTo>
                  <a:lnTo>
                    <a:pt x="268194" y="788511"/>
                  </a:lnTo>
                  <a:lnTo>
                    <a:pt x="262164" y="739721"/>
                  </a:lnTo>
                  <a:lnTo>
                    <a:pt x="252462" y="683286"/>
                  </a:lnTo>
                  <a:lnTo>
                    <a:pt x="243390" y="642182"/>
                  </a:lnTo>
                  <a:lnTo>
                    <a:pt x="232855" y="599131"/>
                  </a:lnTo>
                  <a:lnTo>
                    <a:pt x="237167" y="582951"/>
                  </a:lnTo>
                  <a:lnTo>
                    <a:pt x="277547" y="676808"/>
                  </a:lnTo>
                  <a:lnTo>
                    <a:pt x="294708" y="728612"/>
                  </a:lnTo>
                  <a:lnTo>
                    <a:pt x="306162" y="813598"/>
                  </a:lnTo>
                  <a:lnTo>
                    <a:pt x="303680" y="844865"/>
                  </a:lnTo>
                  <a:lnTo>
                    <a:pt x="297538" y="879715"/>
                  </a:lnTo>
                  <a:lnTo>
                    <a:pt x="284601" y="905746"/>
                  </a:lnTo>
                  <a:close/>
                </a:path>
                <a:path w="442595" h="1343660">
                  <a:moveTo>
                    <a:pt x="171673" y="1124570"/>
                  </a:moveTo>
                  <a:lnTo>
                    <a:pt x="142301" y="1124570"/>
                  </a:lnTo>
                  <a:lnTo>
                    <a:pt x="142301" y="730710"/>
                  </a:lnTo>
                  <a:lnTo>
                    <a:pt x="30184" y="712496"/>
                  </a:lnTo>
                  <a:lnTo>
                    <a:pt x="170556" y="712496"/>
                  </a:lnTo>
                  <a:lnTo>
                    <a:pt x="171542" y="1106464"/>
                  </a:lnTo>
                  <a:lnTo>
                    <a:pt x="171673" y="1124570"/>
                  </a:lnTo>
                  <a:close/>
                </a:path>
                <a:path w="442595" h="1343660">
                  <a:moveTo>
                    <a:pt x="142301" y="1276489"/>
                  </a:moveTo>
                  <a:lnTo>
                    <a:pt x="142301" y="1158331"/>
                  </a:lnTo>
                  <a:lnTo>
                    <a:pt x="30184" y="1140117"/>
                  </a:lnTo>
                  <a:lnTo>
                    <a:pt x="171786" y="1140117"/>
                  </a:lnTo>
                  <a:lnTo>
                    <a:pt x="172485" y="1236380"/>
                  </a:lnTo>
                  <a:lnTo>
                    <a:pt x="142301" y="1276489"/>
                  </a:lnTo>
                  <a:close/>
                </a:path>
                <a:path w="442595" h="1343660">
                  <a:moveTo>
                    <a:pt x="344971" y="1343174"/>
                  </a:moveTo>
                  <a:lnTo>
                    <a:pt x="333391" y="1289423"/>
                  </a:lnTo>
                  <a:lnTo>
                    <a:pt x="317153" y="1251619"/>
                  </a:lnTo>
                  <a:lnTo>
                    <a:pt x="273821" y="1196577"/>
                  </a:lnTo>
                  <a:lnTo>
                    <a:pt x="273821" y="1168444"/>
                  </a:lnTo>
                  <a:lnTo>
                    <a:pt x="311319" y="1191351"/>
                  </a:lnTo>
                  <a:lnTo>
                    <a:pt x="337694" y="1205196"/>
                  </a:lnTo>
                  <a:lnTo>
                    <a:pt x="351439" y="1209187"/>
                  </a:lnTo>
                  <a:lnTo>
                    <a:pt x="405781" y="1209187"/>
                  </a:lnTo>
                  <a:lnTo>
                    <a:pt x="401455" y="1242565"/>
                  </a:lnTo>
                  <a:lnTo>
                    <a:pt x="389170" y="1288463"/>
                  </a:lnTo>
                  <a:lnTo>
                    <a:pt x="370208" y="1318089"/>
                  </a:lnTo>
                  <a:lnTo>
                    <a:pt x="344971" y="1343174"/>
                  </a:lnTo>
                  <a:close/>
                </a:path>
              </a:pathLst>
            </a:custGeom>
            <a:solidFill>
              <a:srgbClr val="0066C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1" name="object 51"/>
            <p:cNvSpPr/>
            <p:nvPr/>
          </p:nvSpPr>
          <p:spPr>
            <a:xfrm>
              <a:off x="4426456" y="3751759"/>
              <a:ext cx="442595" cy="1343660"/>
            </a:xfrm>
            <a:custGeom>
              <a:rect l="l" t="t" r="r" b="b"/>
              <a:pathLst>
                <a:path w="442595" h="1343660">
                  <a:moveTo>
                    <a:pt x="30184" y="678737"/>
                  </a:moveTo>
                  <a:lnTo>
                    <a:pt x="142301" y="696951"/>
                  </a:lnTo>
                  <a:lnTo>
                    <a:pt x="142301" y="336850"/>
                  </a:lnTo>
                  <a:lnTo>
                    <a:pt x="30184" y="318635"/>
                  </a:lnTo>
                  <a:lnTo>
                    <a:pt x="30184" y="678737"/>
                  </a:lnTo>
                  <a:close/>
                </a:path>
                <a:path w="442595" h="1343660">
                  <a:moveTo>
                    <a:pt x="30184" y="1106356"/>
                  </a:moveTo>
                  <a:lnTo>
                    <a:pt x="142301" y="1124570"/>
                  </a:lnTo>
                  <a:lnTo>
                    <a:pt x="142301" y="730710"/>
                  </a:lnTo>
                  <a:lnTo>
                    <a:pt x="30184" y="712496"/>
                  </a:lnTo>
                  <a:lnTo>
                    <a:pt x="30184" y="1106356"/>
                  </a:lnTo>
                  <a:close/>
                </a:path>
                <a:path w="442595" h="1343660">
                  <a:moveTo>
                    <a:pt x="170329" y="375163"/>
                  </a:moveTo>
                  <a:lnTo>
                    <a:pt x="170391" y="514410"/>
                  </a:lnTo>
                  <a:lnTo>
                    <a:pt x="170464" y="675855"/>
                  </a:lnTo>
                  <a:lnTo>
                    <a:pt x="171542" y="1106464"/>
                  </a:lnTo>
                  <a:lnTo>
                    <a:pt x="172389" y="1223102"/>
                  </a:lnTo>
                  <a:lnTo>
                    <a:pt x="172485" y="1236380"/>
                  </a:lnTo>
                  <a:lnTo>
                    <a:pt x="142301" y="1276489"/>
                  </a:lnTo>
                  <a:lnTo>
                    <a:pt x="142301" y="1158331"/>
                  </a:lnTo>
                  <a:lnTo>
                    <a:pt x="30184" y="1140117"/>
                  </a:lnTo>
                  <a:lnTo>
                    <a:pt x="30184" y="1235767"/>
                  </a:lnTo>
                  <a:lnTo>
                    <a:pt x="0" y="1275876"/>
                  </a:lnTo>
                  <a:lnTo>
                    <a:pt x="309" y="1232588"/>
                  </a:lnTo>
                  <a:lnTo>
                    <a:pt x="943" y="1143981"/>
                  </a:lnTo>
                  <a:lnTo>
                    <a:pt x="2021" y="881113"/>
                  </a:lnTo>
                  <a:lnTo>
                    <a:pt x="2112" y="792507"/>
                  </a:lnTo>
                  <a:lnTo>
                    <a:pt x="2156" y="750142"/>
                  </a:lnTo>
                  <a:lnTo>
                    <a:pt x="2111" y="706841"/>
                  </a:lnTo>
                  <a:lnTo>
                    <a:pt x="2021" y="619478"/>
                  </a:lnTo>
                  <a:lnTo>
                    <a:pt x="943" y="359073"/>
                  </a:lnTo>
                  <a:lnTo>
                    <a:pt x="308" y="271740"/>
                  </a:lnTo>
                  <a:lnTo>
                    <a:pt x="0" y="229332"/>
                  </a:lnTo>
                  <a:lnTo>
                    <a:pt x="32341" y="285226"/>
                  </a:lnTo>
                  <a:lnTo>
                    <a:pt x="53901" y="288729"/>
                  </a:lnTo>
                  <a:lnTo>
                    <a:pt x="62436" y="208873"/>
                  </a:lnTo>
                  <a:lnTo>
                    <a:pt x="67343" y="160095"/>
                  </a:lnTo>
                  <a:lnTo>
                    <a:pt x="73272" y="87912"/>
                  </a:lnTo>
                  <a:lnTo>
                    <a:pt x="76776" y="26589"/>
                  </a:lnTo>
                  <a:lnTo>
                    <a:pt x="76932" y="21659"/>
                  </a:lnTo>
                  <a:lnTo>
                    <a:pt x="77618" y="0"/>
                  </a:lnTo>
                  <a:lnTo>
                    <a:pt x="125052" y="75225"/>
                  </a:lnTo>
                  <a:lnTo>
                    <a:pt x="121106" y="81261"/>
                  </a:lnTo>
                  <a:lnTo>
                    <a:pt x="116436" y="90309"/>
                  </a:lnTo>
                  <a:lnTo>
                    <a:pt x="106758" y="117090"/>
                  </a:lnTo>
                  <a:lnTo>
                    <a:pt x="94057" y="164133"/>
                  </a:lnTo>
                  <a:lnTo>
                    <a:pt x="66838" y="290830"/>
                  </a:lnTo>
                  <a:lnTo>
                    <a:pt x="137988" y="302390"/>
                  </a:lnTo>
                  <a:lnTo>
                    <a:pt x="159549" y="249627"/>
                  </a:lnTo>
                  <a:lnTo>
                    <a:pt x="191890" y="339280"/>
                  </a:lnTo>
                  <a:lnTo>
                    <a:pt x="170329" y="375163"/>
                  </a:lnTo>
                  <a:close/>
                </a:path>
                <a:path w="442595" h="1343660">
                  <a:moveTo>
                    <a:pt x="323410" y="118703"/>
                  </a:moveTo>
                  <a:lnTo>
                    <a:pt x="320218" y="124934"/>
                  </a:lnTo>
                  <a:lnTo>
                    <a:pt x="318795" y="127712"/>
                  </a:lnTo>
                  <a:lnTo>
                    <a:pt x="307745" y="161786"/>
                  </a:lnTo>
                  <a:lnTo>
                    <a:pt x="301865" y="185996"/>
                  </a:lnTo>
                  <a:lnTo>
                    <a:pt x="269508" y="340636"/>
                  </a:lnTo>
                  <a:lnTo>
                    <a:pt x="385936" y="359551"/>
                  </a:lnTo>
                  <a:lnTo>
                    <a:pt x="409653" y="301512"/>
                  </a:lnTo>
                  <a:lnTo>
                    <a:pt x="441994" y="391164"/>
                  </a:lnTo>
                  <a:lnTo>
                    <a:pt x="422590" y="427398"/>
                  </a:lnTo>
                  <a:lnTo>
                    <a:pt x="419874" y="742407"/>
                  </a:lnTo>
                  <a:lnTo>
                    <a:pt x="418901" y="840221"/>
                  </a:lnTo>
                  <a:lnTo>
                    <a:pt x="415937" y="1026120"/>
                  </a:lnTo>
                  <a:lnTo>
                    <a:pt x="412567" y="1140565"/>
                  </a:lnTo>
                  <a:lnTo>
                    <a:pt x="411088" y="1165086"/>
                  </a:lnTo>
                  <a:lnTo>
                    <a:pt x="410731" y="1170993"/>
                  </a:lnTo>
                  <a:lnTo>
                    <a:pt x="401455" y="1242565"/>
                  </a:lnTo>
                  <a:lnTo>
                    <a:pt x="398772" y="1257185"/>
                  </a:lnTo>
                  <a:lnTo>
                    <a:pt x="394948" y="1271097"/>
                  </a:lnTo>
                  <a:lnTo>
                    <a:pt x="389170" y="1288463"/>
                  </a:lnTo>
                  <a:lnTo>
                    <a:pt x="381458" y="1302651"/>
                  </a:lnTo>
                  <a:lnTo>
                    <a:pt x="376385" y="1310914"/>
                  </a:lnTo>
                  <a:lnTo>
                    <a:pt x="370208" y="1318089"/>
                  </a:lnTo>
                  <a:lnTo>
                    <a:pt x="344971" y="1343174"/>
                  </a:lnTo>
                  <a:lnTo>
                    <a:pt x="333391" y="1289423"/>
                  </a:lnTo>
                  <a:lnTo>
                    <a:pt x="317153" y="1251619"/>
                  </a:lnTo>
                  <a:lnTo>
                    <a:pt x="273821" y="1196577"/>
                  </a:lnTo>
                  <a:lnTo>
                    <a:pt x="273821" y="1168444"/>
                  </a:lnTo>
                  <a:lnTo>
                    <a:pt x="311319" y="1191351"/>
                  </a:lnTo>
                  <a:lnTo>
                    <a:pt x="337694" y="1205196"/>
                  </a:lnTo>
                  <a:lnTo>
                    <a:pt x="344527" y="1207180"/>
                  </a:lnTo>
                  <a:lnTo>
                    <a:pt x="351439" y="1209187"/>
                  </a:lnTo>
                  <a:lnTo>
                    <a:pt x="380546" y="1118263"/>
                  </a:lnTo>
                  <a:lnTo>
                    <a:pt x="380865" y="1110596"/>
                  </a:lnTo>
                  <a:lnTo>
                    <a:pt x="381877" y="1086215"/>
                  </a:lnTo>
                  <a:lnTo>
                    <a:pt x="384437" y="971990"/>
                  </a:lnTo>
                  <a:lnTo>
                    <a:pt x="388025" y="675331"/>
                  </a:lnTo>
                  <a:lnTo>
                    <a:pt x="388044" y="672932"/>
                  </a:lnTo>
                  <a:lnTo>
                    <a:pt x="390249" y="394011"/>
                  </a:lnTo>
                  <a:lnTo>
                    <a:pt x="265196" y="373695"/>
                  </a:lnTo>
                  <a:lnTo>
                    <a:pt x="254505" y="415434"/>
                  </a:lnTo>
                  <a:lnTo>
                    <a:pt x="235483" y="484125"/>
                  </a:lnTo>
                  <a:lnTo>
                    <a:pt x="215000" y="549723"/>
                  </a:lnTo>
                  <a:lnTo>
                    <a:pt x="193979" y="608904"/>
                  </a:lnTo>
                  <a:lnTo>
                    <a:pt x="192716" y="612106"/>
                  </a:lnTo>
                  <a:lnTo>
                    <a:pt x="183265" y="636087"/>
                  </a:lnTo>
                  <a:lnTo>
                    <a:pt x="176798" y="623783"/>
                  </a:lnTo>
                  <a:lnTo>
                    <a:pt x="189343" y="574516"/>
                  </a:lnTo>
                  <a:lnTo>
                    <a:pt x="207421" y="499259"/>
                  </a:lnTo>
                  <a:lnTo>
                    <a:pt x="224130" y="421795"/>
                  </a:lnTo>
                  <a:lnTo>
                    <a:pt x="237875" y="348772"/>
                  </a:lnTo>
                  <a:lnTo>
                    <a:pt x="239133" y="341165"/>
                  </a:lnTo>
                  <a:lnTo>
                    <a:pt x="243636" y="313926"/>
                  </a:lnTo>
                  <a:lnTo>
                    <a:pt x="249828" y="272525"/>
                  </a:lnTo>
                  <a:lnTo>
                    <a:pt x="258290" y="210809"/>
                  </a:lnTo>
                  <a:lnTo>
                    <a:pt x="266375" y="141790"/>
                  </a:lnTo>
                  <a:lnTo>
                    <a:pt x="272681" y="76992"/>
                  </a:lnTo>
                  <a:lnTo>
                    <a:pt x="275977" y="37852"/>
                  </a:lnTo>
                  <a:lnTo>
                    <a:pt x="323410" y="118703"/>
                  </a:lnTo>
                  <a:close/>
                </a:path>
              </a:pathLst>
            </a:custGeom>
            <a:ln w="19050">
              <a:solidFill>
                <a:srgbClr val="99CC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2" name="object 52"/>
          <p:cNvSpPr/>
          <p:nvPr/>
        </p:nvSpPr>
        <p:spPr>
          <a:xfrm>
            <a:off x="4659312" y="4334711"/>
            <a:ext cx="73660" cy="323215"/>
          </a:xfrm>
          <a:custGeom>
            <a:rect l="l" t="t" r="r" b="b"/>
            <a:pathLst>
              <a:path w="73660" h="323214">
                <a:moveTo>
                  <a:pt x="4312" y="0"/>
                </a:moveTo>
                <a:lnTo>
                  <a:pt x="44691" y="93857"/>
                </a:lnTo>
                <a:lnTo>
                  <a:pt x="61852" y="145661"/>
                </a:lnTo>
                <a:lnTo>
                  <a:pt x="64682" y="158912"/>
                </a:lnTo>
                <a:lnTo>
                  <a:pt x="71160" y="212799"/>
                </a:lnTo>
                <a:lnTo>
                  <a:pt x="73306" y="230646"/>
                </a:lnTo>
                <a:lnTo>
                  <a:pt x="70825" y="261913"/>
                </a:lnTo>
                <a:lnTo>
                  <a:pt x="64682" y="296764"/>
                </a:lnTo>
                <a:lnTo>
                  <a:pt x="55695" y="314848"/>
                </a:lnTo>
                <a:lnTo>
                  <a:pt x="51745" y="322794"/>
                </a:lnTo>
                <a:lnTo>
                  <a:pt x="38809" y="241921"/>
                </a:lnTo>
                <a:lnTo>
                  <a:pt x="35338" y="205559"/>
                </a:lnTo>
                <a:lnTo>
                  <a:pt x="29309" y="156770"/>
                </a:lnTo>
                <a:lnTo>
                  <a:pt x="19606" y="100335"/>
                </a:lnTo>
                <a:lnTo>
                  <a:pt x="10535" y="59231"/>
                </a:lnTo>
                <a:lnTo>
                  <a:pt x="0" y="16180"/>
                </a:lnTo>
                <a:lnTo>
                  <a:pt x="4312" y="0"/>
                </a:lnTo>
                <a:close/>
              </a:path>
            </a:pathLst>
          </a:custGeom>
          <a:ln w="19050">
            <a:solidFill>
              <a:srgbClr val="99CC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53" name="object 53"/>
          <p:cNvPicPr/>
          <p:nvPr/>
        </p:nvPicPr>
        <p:blipFill>
          <a:blip r:embed="rId8"/>
          <a:stretch>
            <a:fillRect/>
          </a:stretch>
        </p:blipFill>
        <p:spPr>
          <a:xfrm>
            <a:off x="6074951" y="4005992"/>
            <a:ext cx="463983" cy="1398109"/>
          </a:xfrm>
          <a:prstGeom prst="rect">
            <a:avLst/>
          </a:prstGeom>
        </p:spPr>
      </p:pic>
      <p:pic>
        <p:nvPicPr>
          <p:cNvPr id="54" name="object 54"/>
          <p:cNvPicPr/>
          <p:nvPr/>
        </p:nvPicPr>
        <p:blipFill>
          <a:blip r:embed="rId9"/>
          <a:stretch>
            <a:fillRect/>
          </a:stretch>
        </p:blipFill>
        <p:spPr>
          <a:xfrm>
            <a:off x="6577316" y="4122611"/>
            <a:ext cx="539446" cy="1371839"/>
          </a:xfrm>
          <a:prstGeom prst="rect">
            <a:avLst/>
          </a:prstGeom>
        </p:spPr>
      </p:pic>
      <p:sp>
        <p:nvSpPr>
          <p:cNvPr id="55" name="object 5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5</a:t>
            </a:fld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4716461" y="2133599"/>
            <a:ext cx="360680" cy="1800225"/>
          </a:xfrm>
          <a:custGeom>
            <a:rect l="l" t="t" r="r" b="b"/>
            <a:pathLst>
              <a:path w="360679" h="1800225">
                <a:moveTo>
                  <a:pt x="360362" y="1800224"/>
                </a:moveTo>
                <a:lnTo>
                  <a:pt x="312462" y="1794865"/>
                </a:lnTo>
                <a:lnTo>
                  <a:pt x="269421" y="1779742"/>
                </a:lnTo>
                <a:lnTo>
                  <a:pt x="232954" y="1756285"/>
                </a:lnTo>
                <a:lnTo>
                  <a:pt x="204780" y="1725923"/>
                </a:lnTo>
                <a:lnTo>
                  <a:pt x="186617" y="1690086"/>
                </a:lnTo>
                <a:lnTo>
                  <a:pt x="180180" y="1650206"/>
                </a:lnTo>
                <a:lnTo>
                  <a:pt x="180181" y="1050131"/>
                </a:lnTo>
                <a:lnTo>
                  <a:pt x="173745" y="1010250"/>
                </a:lnTo>
                <a:lnTo>
                  <a:pt x="155581" y="974413"/>
                </a:lnTo>
                <a:lnTo>
                  <a:pt x="127407" y="944051"/>
                </a:lnTo>
                <a:lnTo>
                  <a:pt x="90940" y="920594"/>
                </a:lnTo>
                <a:lnTo>
                  <a:pt x="47899" y="905471"/>
                </a:lnTo>
                <a:lnTo>
                  <a:pt x="0" y="900112"/>
                </a:lnTo>
                <a:lnTo>
                  <a:pt x="47899" y="894753"/>
                </a:lnTo>
                <a:lnTo>
                  <a:pt x="90940" y="879630"/>
                </a:lnTo>
                <a:lnTo>
                  <a:pt x="127407" y="856172"/>
                </a:lnTo>
                <a:lnTo>
                  <a:pt x="155580" y="825810"/>
                </a:lnTo>
                <a:lnTo>
                  <a:pt x="173744" y="789974"/>
                </a:lnTo>
                <a:lnTo>
                  <a:pt x="180180" y="750093"/>
                </a:lnTo>
                <a:lnTo>
                  <a:pt x="180181" y="150018"/>
                </a:lnTo>
                <a:lnTo>
                  <a:pt x="186617" y="110137"/>
                </a:lnTo>
                <a:lnTo>
                  <a:pt x="204780" y="74301"/>
                </a:lnTo>
                <a:lnTo>
                  <a:pt x="232954" y="43939"/>
                </a:lnTo>
                <a:lnTo>
                  <a:pt x="269420" y="20481"/>
                </a:lnTo>
                <a:lnTo>
                  <a:pt x="312462" y="5358"/>
                </a:lnTo>
                <a:lnTo>
                  <a:pt x="360361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5827" y="408304"/>
            <a:ext cx="6121400" cy="15830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一、中考文言文考查要求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820"/>
              </a:spcBef>
            </a:pPr>
            <a:r>
              <a:rPr sz="2400" b="1">
                <a:latin typeface="Microsoft JhengHei"/>
                <a:cs typeface="Microsoft JhengHei"/>
              </a:rPr>
              <a:t>二、</a:t>
            </a:r>
            <a:r>
              <a:rPr sz="2400" b="1">
                <a:latin typeface="Arial"/>
                <a:cs typeface="Arial"/>
              </a:rPr>
              <a:t>“</a:t>
            </a:r>
            <a:r>
              <a:rPr sz="2400" b="1">
                <a:latin typeface="Microsoft JhengHei"/>
                <a:cs typeface="Microsoft JhengHei"/>
              </a:rPr>
              <a:t>比较阅读</a:t>
            </a:r>
            <a:r>
              <a:rPr sz="2400" b="1">
                <a:latin typeface="Arial"/>
                <a:cs typeface="Arial"/>
              </a:rPr>
              <a:t>”</a:t>
            </a:r>
            <a:r>
              <a:rPr sz="2400" b="1" spc="-20">
                <a:latin typeface="Microsoft JhengHei"/>
                <a:cs typeface="Microsoft JhengHei"/>
              </a:rPr>
              <a:t>的含义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800"/>
              </a:spcBef>
            </a:pPr>
            <a:r>
              <a:rPr sz="2400" b="1" spc="-5">
                <a:latin typeface="Microsoft JhengHei"/>
                <a:cs typeface="Microsoft JhengHei"/>
              </a:rPr>
              <a:t>三、文言文比较阅读的方向、出题形式及意义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6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905828" y="2176145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四、文言文比较阅读的方法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905827" y="2823845"/>
            <a:ext cx="36830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5">
                <a:latin typeface="Microsoft JhengHei"/>
                <a:cs typeface="Microsoft JhengHei"/>
              </a:rPr>
              <a:t>五、文言文比较阅读的角度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905827" y="3525038"/>
            <a:ext cx="6111875" cy="1849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080" algn="r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3</a:t>
            </a:r>
            <a:r>
              <a:rPr sz="2400" b="1" spc="-10">
                <a:latin typeface="Microsoft JhengHei"/>
                <a:cs typeface="Microsoft JhengHei"/>
              </a:rPr>
              <a:t>、写作手法</a:t>
            </a:r>
            <a:endParaRPr sz="240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  <a:spcBef>
                <a:spcPts val="2370"/>
              </a:spcBef>
            </a:pPr>
            <a:r>
              <a:rPr sz="2400" b="1" spc="-5">
                <a:latin typeface="Microsoft JhengHei"/>
                <a:cs typeface="Microsoft JhengHei"/>
              </a:rPr>
              <a:t>六、文言文比较阅读考查的方式</a:t>
            </a:r>
            <a:endParaRPr sz="24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2400" b="1" spc="-5">
                <a:latin typeface="Microsoft JhengHei"/>
                <a:cs typeface="Microsoft JhengHei"/>
              </a:rPr>
              <a:t>七、小结：文言文比较阅读规范答题的要求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227001" y="2158200"/>
            <a:ext cx="1718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>
                <a:latin typeface="Arial"/>
                <a:cs typeface="Arial"/>
              </a:rPr>
              <a:t>1</a:t>
            </a:r>
            <a:r>
              <a:rPr sz="2400">
                <a:latin typeface="宋体"/>
                <a:cs typeface="宋体"/>
              </a:rPr>
              <a:t>、</a:t>
            </a:r>
            <a:r>
              <a:rPr sz="2400" b="1" spc="-15">
                <a:latin typeface="Microsoft JhengHei"/>
                <a:cs typeface="Microsoft JhengHei"/>
              </a:rPr>
              <a:t>文言现象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5298440" y="2877338"/>
            <a:ext cx="1718945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latin typeface="Arial"/>
                <a:cs typeface="Arial"/>
              </a:rPr>
              <a:t>2</a:t>
            </a:r>
            <a:r>
              <a:rPr sz="2400" b="1" spc="-10">
                <a:latin typeface="Microsoft JhengHei"/>
                <a:cs typeface="Microsoft JhengHei"/>
              </a:rPr>
              <a:t>、思想内容</a:t>
            </a:r>
            <a:endParaRPr sz="2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658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solidFill>
                  <a:srgbClr val="FF3300"/>
                </a:solidFill>
              </a:rPr>
              <a:t>一、中考文言文考查要求：</a:t>
            </a:r>
            <a:endParaRPr sz="4000"/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7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8740" y="983256"/>
            <a:ext cx="9093200" cy="5165725"/>
          </a:xfrm>
          <a:prstGeom prst="rect">
            <a:avLst/>
          </a:prstGeom>
        </p:spPr>
        <p:txBody>
          <a:bodyPr vert="horz" wrap="square" lIns="0" tIns="7429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85"/>
              </a:spcBef>
            </a:pPr>
            <a:r>
              <a:rPr sz="2800" b="1">
                <a:latin typeface="Microsoft JhengHei"/>
                <a:cs typeface="Microsoft JhengHei"/>
              </a:rPr>
              <a:t>单篇文言文的考查要求</a:t>
            </a:r>
            <a:r>
              <a:rPr sz="2800" b="1" spc="-50">
                <a:latin typeface="Arial"/>
                <a:cs typeface="Arial"/>
              </a:rPr>
              <a:t>: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484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1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、识记：规定篇目的默写。</a:t>
            </a:r>
            <a:endParaRPr sz="2800">
              <a:latin typeface="Microsoft JhengHei"/>
              <a:cs typeface="Microsoft JhengHei"/>
            </a:endParaRPr>
          </a:p>
          <a:p>
            <a:pPr marL="1967864" marR="716280" indent="-1955800">
              <a:lnSpc>
                <a:spcPct val="105900"/>
              </a:lnSpc>
              <a:spcBef>
                <a:spcPts val="140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2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、理解：常见实词，虚词的用法，通假字及其意思。</a:t>
            </a:r>
            <a:r>
              <a:rPr sz="2800" b="1" spc="-10">
                <a:solidFill>
                  <a:srgbClr val="333399"/>
                </a:solidFill>
                <a:latin typeface="Microsoft JhengHei"/>
                <a:cs typeface="Microsoft JhengHei"/>
              </a:rPr>
              <a:t>翻译文中重要句子。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ts val="3020"/>
              </a:lnSpc>
              <a:spcBef>
                <a:spcPts val="855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3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、分析：归纳内容要点，概括中心意思，分析文章结构，把握文章思路分析作者在文中的观点态度。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35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ts val="3020"/>
              </a:lnSpc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4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、点评：对古文作品的思想内容、语言特点及表达技巧，作者的观点态度，可以说出自己的理解和体验。</a:t>
            </a:r>
            <a:endParaRPr sz="2800">
              <a:latin typeface="Microsoft JhengHei"/>
              <a:cs typeface="Microsoft JhengHei"/>
            </a:endParaRPr>
          </a:p>
          <a:p>
            <a:pPr marL="623570" marR="1349375">
              <a:lnSpc>
                <a:spcPts val="3020"/>
              </a:lnSpc>
              <a:spcBef>
                <a:spcPts val="2210"/>
              </a:spcBef>
            </a:pP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多篇文言文比较阅读</a:t>
            </a:r>
            <a:r>
              <a:rPr sz="2800" b="1" spc="-5">
                <a:latin typeface="Microsoft JhengHei"/>
                <a:cs typeface="Microsoft JhengHei"/>
              </a:rPr>
              <a:t>就是建立在对单篇文言的的积累、理解、鉴赏的基础上。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765300" y="54890"/>
            <a:ext cx="561340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3300"/>
                </a:solidFill>
              </a:rPr>
              <a:t>二、</a:t>
            </a:r>
            <a:r>
              <a:rPr sz="4400">
                <a:solidFill>
                  <a:srgbClr val="FF3300"/>
                </a:solidFill>
                <a:latin typeface="Arial"/>
                <a:cs typeface="Arial"/>
              </a:rPr>
              <a:t>“</a:t>
            </a:r>
            <a:r>
              <a:rPr sz="4400">
                <a:solidFill>
                  <a:srgbClr val="FF3300"/>
                </a:solidFill>
              </a:rPr>
              <a:t>比较阅读</a:t>
            </a:r>
            <a:r>
              <a:rPr sz="4400">
                <a:solidFill>
                  <a:srgbClr val="FF3300"/>
                </a:solidFill>
                <a:latin typeface="Arial"/>
                <a:cs typeface="Arial"/>
              </a:rPr>
              <a:t>”</a:t>
            </a:r>
            <a:r>
              <a:rPr sz="4400" spc="-20">
                <a:solidFill>
                  <a:srgbClr val="FF3300"/>
                </a:solidFill>
              </a:rPr>
              <a:t>的含义</a:t>
            </a:r>
            <a:endParaRPr sz="44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8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402590" y="1099819"/>
            <a:ext cx="8255000" cy="40855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5600" marR="5080" indent="-342900" algn="just">
              <a:lnSpc>
                <a:spcPct val="100000"/>
              </a:lnSpc>
              <a:spcBef>
                <a:spcPts val="100"/>
              </a:spcBef>
            </a:pPr>
            <a:r>
              <a:rPr sz="3600" b="1">
                <a:latin typeface="Microsoft JhengHei"/>
                <a:cs typeface="Microsoft JhengHei"/>
              </a:rPr>
              <a:t>“</a:t>
            </a:r>
            <a:r>
              <a:rPr sz="3600" b="1">
                <a:solidFill>
                  <a:srgbClr val="FF3300"/>
                </a:solidFill>
                <a:latin typeface="Microsoft JhengHei"/>
                <a:cs typeface="Microsoft JhengHei"/>
              </a:rPr>
              <a:t>比较</a:t>
            </a:r>
            <a:r>
              <a:rPr sz="3600" b="1" spc="-5">
                <a:latin typeface="Microsoft JhengHei"/>
                <a:cs typeface="Microsoft JhengHei"/>
              </a:rPr>
              <a:t>”就是将两种或两种以上有相同或相近特征的事物罗列在一起，依据一定的标准和尺度对其进行衡量、判别。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3250">
              <a:latin typeface="Microsoft JhengHei"/>
              <a:cs typeface="Microsoft JhengHei"/>
            </a:endParaRPr>
          </a:p>
          <a:p>
            <a:pPr marL="355600" marR="5080" indent="-342900" algn="just">
              <a:lnSpc>
                <a:spcPct val="100000"/>
              </a:lnSpc>
            </a:pPr>
            <a:r>
              <a:rPr sz="3600" b="1">
                <a:solidFill>
                  <a:srgbClr val="FF3300"/>
                </a:solidFill>
                <a:latin typeface="Microsoft JhengHei"/>
                <a:cs typeface="Microsoft JhengHei"/>
              </a:rPr>
              <a:t>比较阅读</a:t>
            </a:r>
            <a:r>
              <a:rPr sz="3600" b="1" spc="-5">
                <a:latin typeface="Microsoft JhengHei"/>
                <a:cs typeface="Microsoft JhengHei"/>
              </a:rPr>
              <a:t>指两种或多种材料对照阅读，分析相同点与不同点，即异中求同，同中</a:t>
            </a:r>
            <a:r>
              <a:rPr sz="3600" b="1" spc="-20">
                <a:latin typeface="Microsoft JhengHei"/>
                <a:cs typeface="Microsoft JhengHei"/>
              </a:rPr>
              <a:t>求异。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8740" y="50686"/>
            <a:ext cx="9192260" cy="5831840"/>
          </a:xfrm>
          <a:prstGeom prst="rect">
            <a:avLst/>
          </a:prstGeom>
        </p:spPr>
        <p:txBody>
          <a:bodyPr vert="horz" wrap="square" lIns="0" tIns="172720" rIns="0" bIns="0" rtlCol="0">
            <a:spAutoFit/>
          </a:bodyPr>
          <a:lstStyle/>
          <a:p>
            <a:pPr marL="375920">
              <a:lnSpc>
                <a:spcPct val="100000"/>
              </a:lnSpc>
              <a:spcBef>
                <a:spcPts val="1360"/>
              </a:spcBef>
            </a:pPr>
            <a:r>
              <a:rPr sz="3200" b="1" spc="-5">
                <a:solidFill>
                  <a:srgbClr val="FF3300"/>
                </a:solidFill>
                <a:latin typeface="Microsoft JhengHei"/>
                <a:cs typeface="Microsoft JhengHei"/>
              </a:rPr>
              <a:t>三、文言文比较阅读的方向、出题形式及意义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260"/>
              </a:spcBef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1</a:t>
            </a:r>
            <a:r>
              <a:rPr sz="3200" b="1" spc="-10">
                <a:solidFill>
                  <a:srgbClr val="FF3300"/>
                </a:solidFill>
                <a:latin typeface="Microsoft JhengHei"/>
                <a:cs typeface="Microsoft JhengHei"/>
              </a:rPr>
              <a:t>、出题人的比较方向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955"/>
              </a:spcBef>
            </a:pPr>
            <a:r>
              <a:rPr sz="3200" b="1" spc="-5">
                <a:latin typeface="Microsoft JhengHei"/>
                <a:cs typeface="Microsoft JhengHei"/>
              </a:rPr>
              <a:t>纵向比较：同一作家的不同作品的比较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3200" b="1" spc="-5">
                <a:latin typeface="Microsoft JhengHei"/>
                <a:cs typeface="Microsoft JhengHei"/>
              </a:rPr>
              <a:t>横向比较：不同作家的同题材、同主题作品的比较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7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4900"/>
              </a:lnSpc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2</a:t>
            </a: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、出题形式</a:t>
            </a:r>
            <a:r>
              <a:rPr sz="3200" b="1" spc="-5">
                <a:latin typeface="Microsoft JhengHei"/>
                <a:cs typeface="Microsoft JhengHei"/>
              </a:rPr>
              <a:t>：它涵盖了所有的文言文考查的形式，体现了对学生综合能力和考查。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700">
              <a:latin typeface="Microsoft JhengHei"/>
              <a:cs typeface="Microsoft JhengHei"/>
            </a:endParaRPr>
          </a:p>
          <a:p>
            <a:pPr marL="354965" marR="294005" indent="-342900">
              <a:lnSpc>
                <a:spcPct val="104900"/>
              </a:lnSpc>
            </a:pPr>
            <a:r>
              <a:rPr sz="3200" b="1">
                <a:solidFill>
                  <a:srgbClr val="FF3300"/>
                </a:solidFill>
                <a:latin typeface="Arial"/>
                <a:cs typeface="Arial"/>
              </a:rPr>
              <a:t>3</a:t>
            </a: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、文言文比较阅读</a:t>
            </a:r>
            <a:r>
              <a:rPr sz="3200" b="1" spc="-5">
                <a:latin typeface="Microsoft JhengHei"/>
                <a:cs typeface="Microsoft JhengHei"/>
              </a:rPr>
              <a:t>可以巩固旧知识，还有助于提高鉴别欣赏，抽象概括的能力，培养创新思维。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36525">
              <a:lnSpc>
                <a:spcPts val="1645"/>
              </a:lnSpc>
            </a:pPr>
            <a:fld id="{81D60167-4931-47E6-BA6A-407CBD079E47}" type="slidenum">
              <a:rPr/>
              <a:t>9</a:t>
            </a:fld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22412" y="203992"/>
            <a:ext cx="612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>
                <a:solidFill>
                  <a:srgbClr val="FF3300"/>
                </a:solidFill>
              </a:rPr>
              <a:t>四、文言文比较阅读的方法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78740" y="809307"/>
            <a:ext cx="8902700" cy="48901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170180" indent="-342900">
              <a:lnSpc>
                <a:spcPct val="100000"/>
              </a:lnSpc>
              <a:spcBef>
                <a:spcPts val="100"/>
              </a:spcBef>
            </a:pPr>
            <a:r>
              <a:rPr sz="2800" b="1" spc="-285">
                <a:latin typeface="Microsoft JhengHei"/>
                <a:cs typeface="Microsoft JhengHei"/>
              </a:rPr>
              <a:t>1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解读全文，把握信息。</a:t>
            </a:r>
            <a:r>
              <a:rPr sz="2800" b="1" spc="-5">
                <a:latin typeface="Microsoft JhengHei"/>
                <a:cs typeface="Microsoft JhengHei"/>
              </a:rPr>
              <a:t>时间、地点，人物、事件和作</a:t>
            </a:r>
            <a:r>
              <a:rPr sz="2800" b="1" spc="-15">
                <a:latin typeface="Microsoft JhengHei"/>
                <a:cs typeface="Microsoft JhengHei"/>
              </a:rPr>
              <a:t>者看法。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0000"/>
              </a:lnSpc>
              <a:spcBef>
                <a:spcPts val="670"/>
              </a:spcBef>
            </a:pPr>
            <a:r>
              <a:rPr sz="2800" b="1" spc="-285">
                <a:latin typeface="Microsoft JhengHei"/>
                <a:cs typeface="Microsoft JhengHei"/>
              </a:rPr>
              <a:t>2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解读题目，具体比较。</a:t>
            </a:r>
            <a:r>
              <a:rPr sz="2800" b="1" spc="-5">
                <a:latin typeface="Microsoft JhengHei"/>
                <a:cs typeface="Microsoft JhengHei"/>
              </a:rPr>
              <a:t>认真分析题目要求和比较的内容，反复阅读相关文字，逐项进行“异中求同”，或“同中求异”。比较时要根据文章内容、题目以及作家作</a:t>
            </a:r>
            <a:r>
              <a:rPr sz="2800" b="1">
                <a:latin typeface="Microsoft JhengHei"/>
                <a:cs typeface="Microsoft JhengHei"/>
              </a:rPr>
              <a:t>品的情况，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找准比较点</a:t>
            </a:r>
            <a:r>
              <a:rPr sz="2800" b="1" spc="-5">
                <a:latin typeface="Microsoft JhengHei"/>
                <a:cs typeface="Microsoft JhengHei"/>
              </a:rPr>
              <a:t>，进行分析。如在回答词义、句意及用法时，要从与之相关的语句分析和试题的考查点入手，找准答题的切入点。同时要注意文段的出处、注释、备选备答项的相互联系，寻找突破口。</a:t>
            </a:r>
            <a:endParaRPr sz="28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0000"/>
              </a:lnSpc>
              <a:spcBef>
                <a:spcPts val="675"/>
              </a:spcBef>
            </a:pPr>
            <a:r>
              <a:rPr sz="2800" b="1" spc="-285">
                <a:latin typeface="Microsoft JhengHei"/>
                <a:cs typeface="Microsoft JhengHei"/>
              </a:rPr>
              <a:t>3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联系全文，整体分析。</a:t>
            </a:r>
            <a:r>
              <a:rPr sz="2800" b="1" spc="-5">
                <a:latin typeface="Microsoft JhengHei"/>
                <a:cs typeface="Microsoft JhengHei"/>
              </a:rPr>
              <a:t>按题目要求，将比较阅读的结果用准确的语言表达出来。答题时尽量用原文原句。并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5588572"/>
            <a:ext cx="5702300" cy="10496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42900">
              <a:lnSpc>
                <a:spcPct val="120000"/>
              </a:lnSpc>
              <a:spcBef>
                <a:spcPts val="100"/>
              </a:spcBef>
              <a:tabLst>
                <a:tab pos="5333365"/>
              </a:tabLst>
            </a:pPr>
            <a:r>
              <a:rPr sz="2800" b="1">
                <a:latin typeface="Microsoft JhengHei"/>
                <a:cs typeface="Microsoft JhengHei"/>
              </a:rPr>
              <a:t>注意知识的迁移、拓展和创</a:t>
            </a:r>
            <a:r>
              <a:rPr sz="2800" b="1" spc="-50">
                <a:latin typeface="Microsoft JhengHei"/>
                <a:cs typeface="Microsoft JhengHei"/>
              </a:rPr>
              <a:t>新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 spc="-50">
                <a:latin typeface="Microsoft JhengHei"/>
                <a:cs typeface="Microsoft JhengHei"/>
              </a:rPr>
              <a:t>。 </a:t>
            </a:r>
            <a:r>
              <a:rPr sz="2800" b="1" spc="-285">
                <a:latin typeface="Microsoft JhengHei"/>
                <a:cs typeface="Microsoft JhengHei"/>
              </a:rPr>
              <a:t>4</a:t>
            </a:r>
            <a:r>
              <a:rPr sz="2800" b="1"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规范作答，要点齐全</a:t>
            </a:r>
            <a:r>
              <a:rPr sz="2800" b="1" spc="-50">
                <a:solidFill>
                  <a:srgbClr val="FF3300"/>
                </a:solidFill>
                <a:latin typeface="Microsoft JhengHei"/>
                <a:cs typeface="Microsoft JhengHei"/>
              </a:rPr>
              <a:t>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10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74028" y="195738"/>
            <a:ext cx="7338059" cy="3429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19125">
              <a:lnSpc>
                <a:spcPct val="100000"/>
              </a:lnSpc>
              <a:spcBef>
                <a:spcPts val="100"/>
              </a:spcBef>
            </a:pPr>
            <a:r>
              <a:rPr sz="4400" spc="-5">
                <a:solidFill>
                  <a:srgbClr val="FF3300"/>
                </a:solidFill>
                <a:latin typeface="宋体"/>
                <a:cs typeface="宋体"/>
              </a:rPr>
              <a:t>五、文言文比较阅读的角度</a:t>
            </a:r>
            <a:endParaRPr sz="4400">
              <a:latin typeface="宋体"/>
              <a:cs typeface="宋体"/>
            </a:endParaRPr>
          </a:p>
          <a:p>
            <a:pPr marL="12700">
              <a:lnSpc>
                <a:spcPct val="100000"/>
              </a:lnSpc>
              <a:spcBef>
                <a:spcPts val="3560"/>
              </a:spcBef>
            </a:pPr>
            <a:r>
              <a:rPr sz="4400" b="1" spc="-450">
                <a:latin typeface="Microsoft JhengHei"/>
                <a:cs typeface="Microsoft JhengHei"/>
              </a:rPr>
              <a:t>1</a:t>
            </a:r>
            <a:r>
              <a:rPr sz="4400" b="1">
                <a:latin typeface="Microsoft JhengHei"/>
                <a:cs typeface="Microsoft JhengHei"/>
              </a:rPr>
              <a:t>、文言现象（词句</a:t>
            </a:r>
            <a:r>
              <a:rPr sz="4400" b="1" spc="-50">
                <a:latin typeface="Microsoft JhengHei"/>
                <a:cs typeface="Microsoft JhengHei"/>
              </a:rPr>
              <a:t>）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60"/>
              </a:spcBef>
            </a:pPr>
            <a:r>
              <a:rPr sz="4400" b="1" spc="-450">
                <a:latin typeface="Microsoft JhengHei"/>
                <a:cs typeface="Microsoft JhengHei"/>
              </a:rPr>
              <a:t>2</a:t>
            </a:r>
            <a:r>
              <a:rPr sz="4400" b="1">
                <a:latin typeface="Microsoft JhengHei"/>
                <a:cs typeface="Microsoft JhengHei"/>
              </a:rPr>
              <a:t>、思想感情（篇章</a:t>
            </a:r>
            <a:r>
              <a:rPr sz="4400" b="1" spc="-50">
                <a:latin typeface="Microsoft JhengHei"/>
                <a:cs typeface="Microsoft JhengHei"/>
              </a:rPr>
              <a:t>）</a:t>
            </a:r>
            <a:endParaRPr sz="44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1055"/>
              </a:spcBef>
            </a:pPr>
            <a:r>
              <a:rPr sz="4400" b="1" spc="-450">
                <a:latin typeface="Microsoft JhengHei"/>
                <a:cs typeface="Microsoft JhengHei"/>
              </a:rPr>
              <a:t>3</a:t>
            </a:r>
            <a:r>
              <a:rPr sz="4400" b="1">
                <a:latin typeface="Microsoft JhengHei"/>
                <a:cs typeface="Microsoft JhengHei"/>
              </a:rPr>
              <a:t>、写作手法（篇章</a:t>
            </a:r>
            <a:r>
              <a:rPr sz="4400" b="1" spc="-50">
                <a:latin typeface="Microsoft JhengHei"/>
                <a:cs typeface="Microsoft JhengHei"/>
              </a:rPr>
              <a:t>）</a:t>
            </a:r>
            <a:endParaRPr sz="4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11</a:t>
            </a:fld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06799" y="691477"/>
            <a:ext cx="4806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3300"/>
                </a:solidFill>
                <a:latin typeface="Arial"/>
                <a:cs typeface="Arial"/>
              </a:rPr>
              <a:t>1</a:t>
            </a:r>
            <a:r>
              <a:rPr sz="4400" spc="-10">
                <a:solidFill>
                  <a:srgbClr val="FF3300"/>
                </a:solidFill>
              </a:rPr>
              <a:t>、文言现象的比较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096000"/>
            <a:ext cx="468312" cy="7620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474028" y="1835854"/>
            <a:ext cx="6830695" cy="2778760"/>
          </a:xfrm>
          <a:prstGeom prst="rect">
            <a:avLst/>
          </a:prstGeom>
        </p:spPr>
        <p:txBody>
          <a:bodyPr vert="horz" wrap="square" lIns="0" tIns="11303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890"/>
              </a:spcBef>
            </a:pP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&lt;1&gt;</a:t>
            </a: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实词的词义比较（一词多义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  <a:spcBef>
                <a:spcPts val="795"/>
              </a:spcBef>
            </a:pP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&lt;2&gt;</a:t>
            </a: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虚词的词义比较（一词多义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  <a:spcBef>
                <a:spcPts val="1914"/>
              </a:spcBef>
            </a:pP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&lt;3&gt;</a:t>
            </a:r>
            <a:r>
              <a:rPr sz="3600" b="1" spc="-15">
                <a:solidFill>
                  <a:srgbClr val="333399"/>
                </a:solidFill>
                <a:latin typeface="Microsoft JhengHei"/>
                <a:cs typeface="Microsoft JhengHei"/>
              </a:rPr>
              <a:t>词类活用</a:t>
            </a:r>
            <a:endParaRPr sz="360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  <a:spcBef>
                <a:spcPts val="894"/>
              </a:spcBef>
            </a:pPr>
            <a:r>
              <a:rPr sz="3600" b="1" spc="-730">
                <a:solidFill>
                  <a:srgbClr val="333399"/>
                </a:solidFill>
                <a:latin typeface="Microsoft JhengHei"/>
                <a:cs typeface="Microsoft JhengHei"/>
              </a:rPr>
              <a:t>&lt;4&gt;</a:t>
            </a:r>
            <a:r>
              <a:rPr sz="3600" b="1" spc="-15">
                <a:solidFill>
                  <a:srgbClr val="333399"/>
                </a:solidFill>
                <a:latin typeface="Microsoft JhengHei"/>
                <a:cs typeface="Microsoft JhengHei"/>
              </a:rPr>
              <a:t>特殊句式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12</a:t>
            </a:fld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58128" y="1362136"/>
            <a:ext cx="5207000" cy="7791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970"/>
              </a:lnSpc>
              <a:spcBef>
                <a:spcPts val="90"/>
              </a:spcBef>
            </a:pPr>
            <a:r>
              <a:rPr sz="2400" b="1">
                <a:latin typeface="Microsoft JhengHei"/>
                <a:cs typeface="Microsoft JhengHei"/>
              </a:rPr>
              <a:t>《五柳先生传》每有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会</a:t>
            </a:r>
            <a:r>
              <a:rPr sz="2400" b="1" spc="-10">
                <a:latin typeface="Microsoft JhengHei"/>
                <a:cs typeface="Microsoft JhengHei"/>
              </a:rPr>
              <a:t>意，便欣然忘食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970"/>
              </a:lnSpc>
            </a:pPr>
            <a:r>
              <a:rPr sz="2400" b="1">
                <a:latin typeface="Microsoft JhengHei"/>
                <a:cs typeface="Microsoft JhengHei"/>
              </a:rPr>
              <a:t>《岳阳楼记》迁客骚人，多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会</a:t>
            </a:r>
            <a:r>
              <a:rPr sz="2400" b="1" spc="-20">
                <a:latin typeface="Microsoft JhengHei"/>
                <a:cs typeface="Microsoft JhengHei"/>
              </a:rPr>
              <a:t>于此。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128" y="2459416"/>
            <a:ext cx="2768600" cy="114490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970"/>
              </a:lnSpc>
              <a:spcBef>
                <a:spcPts val="90"/>
              </a:spcBef>
            </a:pPr>
            <a:r>
              <a:rPr sz="2400" b="1">
                <a:latin typeface="Microsoft JhengHei"/>
                <a:cs typeface="Microsoft JhengHei"/>
              </a:rPr>
              <a:t>《口技》以为妙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绝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80"/>
              </a:lnSpc>
            </a:pPr>
            <a:r>
              <a:rPr sz="2400" b="1">
                <a:latin typeface="Microsoft JhengHei"/>
                <a:cs typeface="Microsoft JhengHei"/>
              </a:rPr>
              <a:t>《三峡》沿溯阻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绝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970"/>
              </a:lnSpc>
            </a:pPr>
            <a:r>
              <a:rPr sz="2400" b="1">
                <a:latin typeface="Microsoft JhengHei"/>
                <a:cs typeface="Microsoft JhengHei"/>
              </a:rPr>
              <a:t>《三峡》哀转久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绝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58128" y="3922456"/>
            <a:ext cx="3378200" cy="151066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970"/>
              </a:lnSpc>
              <a:spcBef>
                <a:spcPts val="90"/>
              </a:spcBef>
            </a:pPr>
            <a:r>
              <a:rPr sz="2400" b="1">
                <a:latin typeface="Microsoft JhengHei"/>
                <a:cs typeface="Microsoft JhengHei"/>
              </a:rPr>
              <a:t>《口技》不能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名</a:t>
            </a:r>
            <a:r>
              <a:rPr sz="2400" b="1" spc="-15">
                <a:latin typeface="Microsoft JhengHei"/>
                <a:cs typeface="Microsoft JhengHei"/>
              </a:rPr>
              <a:t>其一处。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80"/>
              </a:lnSpc>
            </a:pPr>
            <a:r>
              <a:rPr sz="2400" b="1">
                <a:latin typeface="Microsoft JhengHei"/>
                <a:cs typeface="Microsoft JhengHei"/>
              </a:rPr>
              <a:t>《醉翁亭记》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名</a:t>
            </a:r>
            <a:r>
              <a:rPr sz="2400" b="1" spc="-15">
                <a:latin typeface="Microsoft JhengHei"/>
                <a:cs typeface="Microsoft JhengHei"/>
              </a:rPr>
              <a:t>之者谁？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80"/>
              </a:lnSpc>
            </a:pPr>
            <a:r>
              <a:rPr sz="2400" b="1">
                <a:latin typeface="Microsoft JhengHei"/>
                <a:cs typeface="Microsoft JhengHei"/>
              </a:rPr>
              <a:t>《狼》两狼之并驾如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故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970"/>
              </a:lnSpc>
            </a:pPr>
            <a:r>
              <a:rPr sz="2400" b="1">
                <a:latin typeface="Microsoft JhengHei"/>
                <a:cs typeface="Microsoft JhengHei"/>
              </a:rPr>
              <a:t>《三峡》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故</a:t>
            </a:r>
            <a:r>
              <a:rPr sz="2400" b="1" spc="-10">
                <a:latin typeface="Microsoft JhengHei"/>
                <a:cs typeface="Microsoft JhengHei"/>
              </a:rPr>
              <a:t>渔者歌曰。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58128" y="5751256"/>
            <a:ext cx="3378200" cy="779145"/>
          </a:xfrm>
          <a:prstGeom prst="rect">
            <a:avLst/>
          </a:prstGeom>
        </p:spPr>
        <p:txBody>
          <a:bodyPr vert="horz" wrap="square" lIns="0" tIns="11430" rIns="0" bIns="0" rtlCol="0">
            <a:spAutoFit/>
          </a:bodyPr>
          <a:lstStyle/>
          <a:p>
            <a:pPr marL="12700">
              <a:lnSpc>
                <a:spcPts val="2970"/>
              </a:lnSpc>
              <a:spcBef>
                <a:spcPts val="90"/>
              </a:spcBef>
            </a:pPr>
            <a:r>
              <a:rPr sz="2400" b="1">
                <a:latin typeface="Microsoft JhengHei"/>
                <a:cs typeface="Microsoft JhengHei"/>
              </a:rPr>
              <a:t>《桃花源记》初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极</a:t>
            </a:r>
            <a:r>
              <a:rPr sz="2400" b="1" spc="-25">
                <a:latin typeface="Microsoft JhengHei"/>
                <a:cs typeface="Microsoft JhengHei"/>
              </a:rPr>
              <a:t>狭。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970"/>
              </a:lnSpc>
            </a:pPr>
            <a:r>
              <a:rPr sz="2400" b="1">
                <a:latin typeface="Microsoft JhengHei"/>
                <a:cs typeface="Microsoft JhengHei"/>
              </a:rPr>
              <a:t>《岳阳楼记》此乐何</a:t>
            </a:r>
            <a:r>
              <a:rPr sz="2550" b="1" spc="-160">
                <a:solidFill>
                  <a:srgbClr val="333399"/>
                </a:solidFill>
                <a:latin typeface="Microsoft JhengHei"/>
                <a:cs typeface="Microsoft JhengHei"/>
              </a:rPr>
              <a:t>极</a:t>
            </a:r>
            <a:r>
              <a:rPr sz="2400" b="1" spc="-50">
                <a:latin typeface="Microsoft JhengHei"/>
                <a:cs typeface="Microsoft JhengHei"/>
              </a:rPr>
              <a:t>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215126" rIns="0" bIns="0" rtlCol="0">
            <a:spAutoFit/>
          </a:bodyPr>
          <a:lstStyle/>
          <a:p>
            <a:pPr marL="516890">
              <a:lnSpc>
                <a:spcPct val="100000"/>
              </a:lnSpc>
              <a:spcBef>
                <a:spcPts val="100"/>
              </a:spcBef>
            </a:pPr>
            <a:r>
              <a:rPr sz="2800" spc="-10">
                <a:solidFill>
                  <a:srgbClr val="FF3300"/>
                </a:solidFill>
                <a:latin typeface="Arial"/>
                <a:cs typeface="Arial"/>
              </a:rPr>
              <a:t>&lt;1&gt;</a:t>
            </a:r>
            <a:r>
              <a:rPr sz="2800">
                <a:solidFill>
                  <a:srgbClr val="FF3300"/>
                </a:solidFill>
              </a:rPr>
              <a:t>实词词义比较（一词多义</a:t>
            </a:r>
            <a:r>
              <a:rPr sz="2800" spc="-50">
                <a:solidFill>
                  <a:srgbClr val="FF3300"/>
                </a:solidFill>
              </a:rPr>
              <a:t>）</a:t>
            </a:r>
            <a:endParaRPr sz="28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19164" y="1311592"/>
            <a:ext cx="1549400" cy="9017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19800"/>
              </a:lnSpc>
              <a:spcBef>
                <a:spcPts val="100"/>
              </a:spcBef>
            </a:pPr>
            <a:r>
              <a:rPr sz="2400" b="1" spc="-10">
                <a:solidFill>
                  <a:srgbClr val="009999"/>
                </a:solidFill>
                <a:latin typeface="Microsoft JhengHei"/>
                <a:cs typeface="Microsoft JhengHei"/>
              </a:rPr>
              <a:t>体会、领会聚会、相遇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4145915" y="2463483"/>
            <a:ext cx="635000" cy="1110615"/>
          </a:xfrm>
          <a:prstGeom prst="rect">
            <a:avLst/>
          </a:prstGeom>
        </p:spPr>
        <p:txBody>
          <a:bodyPr vert="horz" wrap="square" lIns="0" tIns="18415" rIns="0" bIns="0" rtlCol="0">
            <a:spAutoFit/>
          </a:bodyPr>
          <a:lstStyle/>
          <a:p>
            <a:pPr marL="12700" marR="5080">
              <a:lnSpc>
                <a:spcPct val="98300"/>
              </a:lnSpc>
              <a:spcBef>
                <a:spcPts val="145"/>
              </a:spcBef>
            </a:pPr>
            <a:r>
              <a:rPr sz="2400" b="1" spc="-50">
                <a:solidFill>
                  <a:srgbClr val="009999"/>
                </a:solidFill>
                <a:latin typeface="Microsoft JhengHei"/>
                <a:cs typeface="Microsoft JhengHei"/>
              </a:rPr>
              <a:t>极 </a:t>
            </a:r>
            <a:r>
              <a:rPr sz="2400" b="1" spc="-25">
                <a:solidFill>
                  <a:srgbClr val="009999"/>
                </a:solidFill>
                <a:latin typeface="Microsoft JhengHei"/>
                <a:cs typeface="Microsoft JhengHei"/>
              </a:rPr>
              <a:t>隔绝停止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218940" y="3976370"/>
            <a:ext cx="1244600" cy="1470660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614680">
              <a:lnSpc>
                <a:spcPts val="2830"/>
              </a:lnSpc>
              <a:spcBef>
                <a:spcPts val="235"/>
              </a:spcBef>
            </a:pPr>
            <a:r>
              <a:rPr sz="2400" b="1" spc="-25">
                <a:solidFill>
                  <a:srgbClr val="009999"/>
                </a:solidFill>
                <a:latin typeface="Microsoft JhengHei"/>
                <a:cs typeface="Microsoft JhengHei"/>
              </a:rPr>
              <a:t>说出命名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725"/>
              </a:lnSpc>
            </a:pPr>
            <a:r>
              <a:rPr sz="2400" b="1" spc="-15">
                <a:solidFill>
                  <a:srgbClr val="009999"/>
                </a:solidFill>
                <a:latin typeface="Microsoft JhengHei"/>
                <a:cs typeface="Microsoft JhengHei"/>
              </a:rPr>
              <a:t>旧、原来</a:t>
            </a:r>
            <a:endParaRPr sz="2400">
              <a:latin typeface="Microsoft JhengHei"/>
              <a:cs typeface="Microsoft JhengHei"/>
            </a:endParaRPr>
          </a:p>
          <a:p>
            <a:pPr marL="12700">
              <a:lnSpc>
                <a:spcPts val="2860"/>
              </a:lnSpc>
            </a:pPr>
            <a:r>
              <a:rPr sz="2400" b="1" spc="-25">
                <a:solidFill>
                  <a:srgbClr val="009999"/>
                </a:solidFill>
                <a:latin typeface="Microsoft JhengHei"/>
                <a:cs typeface="Microsoft JhengHei"/>
              </a:rPr>
              <a:t>所以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18940" y="5776595"/>
            <a:ext cx="635000" cy="749935"/>
          </a:xfrm>
          <a:prstGeom prst="rect">
            <a:avLst/>
          </a:prstGeom>
        </p:spPr>
        <p:txBody>
          <a:bodyPr vert="horz" wrap="square" lIns="0" tIns="29845" rIns="0" bIns="0" rtlCol="0">
            <a:spAutoFit/>
          </a:bodyPr>
          <a:lstStyle/>
          <a:p>
            <a:pPr marL="12700" marR="5080">
              <a:lnSpc>
                <a:spcPts val="2830"/>
              </a:lnSpc>
              <a:spcBef>
                <a:spcPts val="235"/>
              </a:spcBef>
            </a:pPr>
            <a:r>
              <a:rPr sz="2400" b="1" spc="-25">
                <a:solidFill>
                  <a:srgbClr val="009999"/>
                </a:solidFill>
                <a:latin typeface="Microsoft JhengHei"/>
                <a:cs typeface="Microsoft JhengHei"/>
              </a:rPr>
              <a:t>非常穷尽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13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4080668" y="304641"/>
            <a:ext cx="8382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5">
                <a:solidFill>
                  <a:srgbClr val="FF3300"/>
                </a:solidFill>
                <a:latin typeface="Microsoft JhengHei"/>
                <a:cs typeface="Microsoft JhengHei"/>
              </a:rPr>
              <a:t>例题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14</a:t>
            </a:fld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83540" y="882332"/>
            <a:ext cx="85979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7124065"/>
              </a:tabLst>
            </a:pPr>
            <a:r>
              <a:rPr sz="3200"/>
              <a:t>“去”在古汉语中有多种意思：①距</a:t>
            </a:r>
            <a:r>
              <a:rPr sz="3200" spc="-50"/>
              <a:t>离</a:t>
            </a:r>
            <a:r>
              <a:rPr sz="3200"/>
              <a:t>	②离</a:t>
            </a:r>
            <a:r>
              <a:rPr sz="3200" spc="-50"/>
              <a:t>开</a:t>
            </a:r>
            <a:endParaRPr sz="3200"/>
          </a:p>
          <a:p>
            <a:pPr marL="50800">
              <a:lnSpc>
                <a:spcPct val="100000"/>
              </a:lnSpc>
            </a:pPr>
            <a:r>
              <a:rPr sz="3200" spc="-5"/>
              <a:t>③除掉，去掉。请你选出下列语句中加点的“去</a:t>
            </a:r>
            <a:endParaRPr sz="3200"/>
          </a:p>
        </p:txBody>
      </p:sp>
      <p:sp>
        <p:nvSpPr>
          <p:cNvPr id="5" name="object 5"/>
          <p:cNvSpPr txBox="1"/>
          <p:nvPr/>
        </p:nvSpPr>
        <p:spPr>
          <a:xfrm>
            <a:off x="421640" y="1857692"/>
            <a:ext cx="754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5701665"/>
              </a:tabLst>
            </a:pP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”解释为“距离”的一项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	</a:t>
            </a:r>
            <a:r>
              <a:rPr sz="3200" b="1" spc="-114">
                <a:solidFill>
                  <a:srgbClr val="333399"/>
                </a:solidFill>
                <a:latin typeface="Microsoft JhengHei"/>
                <a:cs typeface="Microsoft JhengHei"/>
              </a:rPr>
              <a:t>）（2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分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88340" y="2323485"/>
            <a:ext cx="1854200" cy="1000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715">
                <a:solidFill>
                  <a:srgbClr val="333399"/>
                </a:solidFill>
                <a:latin typeface="Microsoft JhengHei"/>
                <a:cs typeface="Microsoft JhengHei"/>
              </a:rPr>
              <a:t>A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去</a:t>
            </a:r>
            <a:r>
              <a:rPr sz="3200" b="1" spc="-20">
                <a:solidFill>
                  <a:srgbClr val="333399"/>
                </a:solidFill>
                <a:latin typeface="Microsoft JhengHei"/>
                <a:cs typeface="Microsoft JhengHei"/>
              </a:rPr>
              <a:t>国怀乡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200" b="1" spc="-560">
                <a:solidFill>
                  <a:srgbClr val="333399"/>
                </a:solidFill>
                <a:latin typeface="Microsoft JhengHei"/>
                <a:cs typeface="Microsoft JhengHei"/>
              </a:rPr>
              <a:t>C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委而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去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之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3329940" y="2323485"/>
            <a:ext cx="5735320" cy="14801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475">
                <a:solidFill>
                  <a:srgbClr val="333399"/>
                </a:solidFill>
                <a:latin typeface="Microsoft JhengHei"/>
                <a:cs typeface="Microsoft JhengHei"/>
              </a:rPr>
              <a:t>B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去</a:t>
            </a:r>
            <a:r>
              <a:rPr sz="3200" b="1" spc="-10">
                <a:solidFill>
                  <a:srgbClr val="333399"/>
                </a:solidFill>
                <a:latin typeface="Microsoft JhengHei"/>
                <a:cs typeface="Microsoft JhengHei"/>
              </a:rPr>
              <a:t>粗取精，去伪存真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890">
                <a:solidFill>
                  <a:srgbClr val="333399"/>
                </a:solidFill>
                <a:latin typeface="Microsoft JhengHei"/>
                <a:cs typeface="Microsoft JhengHei"/>
              </a:rPr>
              <a:t>D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西蜀之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去</a:t>
            </a:r>
            <a:r>
              <a:rPr sz="3200" b="1" spc="-10">
                <a:solidFill>
                  <a:srgbClr val="333399"/>
                </a:solidFill>
                <a:latin typeface="Microsoft JhengHei"/>
                <a:cs typeface="Microsoft JhengHei"/>
              </a:rPr>
              <a:t>南海，不知几千里也</a:t>
            </a:r>
            <a:endParaRPr sz="3200">
              <a:latin typeface="Microsoft JhengHei"/>
              <a:cs typeface="Microsoft JhengHei"/>
            </a:endParaRPr>
          </a:p>
          <a:p>
            <a:pPr marL="2927985">
              <a:lnSpc>
                <a:spcPct val="100000"/>
              </a:lnSpc>
              <a:spcBef>
                <a:spcPts val="1370"/>
              </a:spcBef>
            </a:pPr>
            <a:r>
              <a:rPr sz="2000" b="1" spc="-305">
                <a:latin typeface="Microsoft JhengHei"/>
                <a:cs typeface="Microsoft JhengHei"/>
              </a:rPr>
              <a:t>—</a:t>
            </a:r>
            <a:r>
              <a:rPr sz="2000" b="1" spc="-175">
                <a:latin typeface="Microsoft JhengHei"/>
                <a:cs typeface="Microsoft JhengHei"/>
              </a:rPr>
              <a:t>2006</a:t>
            </a:r>
            <a:r>
              <a:rPr sz="2000" b="1">
                <a:latin typeface="Microsoft JhengHei"/>
                <a:cs typeface="Microsoft JhengHei"/>
              </a:rPr>
              <a:t>荔湾区模拟（二</a:t>
            </a:r>
            <a:r>
              <a:rPr sz="2000" b="1" spc="-50">
                <a:latin typeface="Microsoft JhengHei"/>
                <a:cs typeface="Microsoft JhengHei"/>
              </a:rPr>
              <a:t>）</a:t>
            </a:r>
            <a:endParaRPr sz="20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907539" y="3786524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答案</a:t>
            </a:r>
            <a:r>
              <a:rPr sz="3200" b="1" spc="-50">
                <a:solidFill>
                  <a:srgbClr val="009999"/>
                </a:solidFill>
                <a:latin typeface="Microsoft JhengHei"/>
                <a:cs typeface="Microsoft JhengHei"/>
              </a:rPr>
              <a:t>：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	</a:t>
            </a:r>
            <a:r>
              <a:rPr sz="3200" b="1" spc="-940">
                <a:solidFill>
                  <a:srgbClr val="009999"/>
                </a:solidFill>
                <a:latin typeface="Microsoft JhengHei"/>
                <a:cs typeface="Microsoft JhengHei"/>
              </a:rPr>
              <a:t>D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1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15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62952" y="30321"/>
            <a:ext cx="5181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70">
                <a:solidFill>
                  <a:srgbClr val="FF3300"/>
                </a:solidFill>
              </a:rPr>
              <a:t>&lt;2&gt;</a:t>
            </a:r>
            <a:r>
              <a:rPr sz="2800">
                <a:solidFill>
                  <a:srgbClr val="FF3300"/>
                </a:solidFill>
              </a:rPr>
              <a:t>虚词的词义比较（一词多义</a:t>
            </a:r>
            <a:r>
              <a:rPr sz="2800" spc="-50">
                <a:solidFill>
                  <a:srgbClr val="FF3300"/>
                </a:solidFill>
              </a:rPr>
              <a:t>）</a:t>
            </a:r>
            <a:endParaRPr sz="2800"/>
          </a:p>
        </p:txBody>
      </p:sp>
      <p:sp>
        <p:nvSpPr>
          <p:cNvPr id="3" name="object 3"/>
          <p:cNvSpPr txBox="1"/>
          <p:nvPr/>
        </p:nvSpPr>
        <p:spPr>
          <a:xfrm>
            <a:off x="329565" y="1541842"/>
            <a:ext cx="4292600" cy="90424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450"/>
              </a:lnSpc>
              <a:spcBef>
                <a:spcPts val="114"/>
              </a:spcBef>
            </a:pPr>
            <a:r>
              <a:rPr sz="2800" b="1">
                <a:latin typeface="Microsoft JhengHei"/>
                <a:cs typeface="Microsoft JhengHei"/>
              </a:rPr>
              <a:t>《桃花源记》渔人甚异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之</a:t>
            </a:r>
            <a:r>
              <a:rPr sz="2800" b="1" spc="-50">
                <a:latin typeface="Microsoft JhengHei"/>
                <a:cs typeface="Microsoft JhengHei"/>
              </a:rPr>
              <a:t>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450"/>
              </a:lnSpc>
            </a:pPr>
            <a:r>
              <a:rPr sz="2800" b="1">
                <a:latin typeface="Microsoft JhengHei"/>
                <a:cs typeface="Microsoft JhengHei"/>
              </a:rPr>
              <a:t>《小石潭记》乃记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之</a:t>
            </a:r>
            <a:r>
              <a:rPr sz="2800" b="1" spc="-20">
                <a:latin typeface="Microsoft JhengHei"/>
                <a:cs typeface="Microsoft JhengHei"/>
              </a:rPr>
              <a:t>而去：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565" y="4528882"/>
            <a:ext cx="3937000" cy="133096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450"/>
              </a:lnSpc>
              <a:spcBef>
                <a:spcPts val="114"/>
              </a:spcBef>
            </a:pPr>
            <a:r>
              <a:rPr sz="2800" b="1">
                <a:latin typeface="Microsoft JhengHei"/>
                <a:cs typeface="Microsoft JhengHei"/>
              </a:rPr>
              <a:t>《口技》不能指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其</a:t>
            </a:r>
            <a:r>
              <a:rPr sz="2800" b="1" spc="-20">
                <a:latin typeface="Microsoft JhengHei"/>
                <a:cs typeface="Microsoft JhengHei"/>
              </a:rPr>
              <a:t>一端：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360"/>
              </a:lnSpc>
            </a:pPr>
            <a:r>
              <a:rPr sz="2800" b="1">
                <a:latin typeface="Microsoft JhengHei"/>
                <a:cs typeface="Microsoft JhengHei"/>
              </a:rPr>
              <a:t>《马说》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其</a:t>
            </a:r>
            <a:r>
              <a:rPr sz="2800" b="1" spc="-10">
                <a:latin typeface="Microsoft JhengHei"/>
                <a:cs typeface="Microsoft JhengHei"/>
              </a:rPr>
              <a:t>真无马邪：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450"/>
              </a:lnSpc>
            </a:pPr>
            <a:r>
              <a:rPr sz="2800" b="1">
                <a:latin typeface="Microsoft JhengHei"/>
                <a:cs typeface="Microsoft JhengHei"/>
              </a:rPr>
              <a:t>《马说》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其</a:t>
            </a:r>
            <a:r>
              <a:rPr sz="2800" b="1" spc="-10">
                <a:latin typeface="Microsoft JhengHei"/>
                <a:cs typeface="Microsoft JhengHei"/>
              </a:rPr>
              <a:t>真不知马也：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29565" y="4102162"/>
            <a:ext cx="5273675" cy="47752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4"/>
              </a:spcBef>
              <a:tabLst>
                <a:tab pos="4549140"/>
              </a:tabLst>
            </a:pPr>
            <a:r>
              <a:rPr sz="2800" b="1">
                <a:latin typeface="Microsoft JhengHei"/>
                <a:cs typeface="Microsoft JhengHei"/>
              </a:rPr>
              <a:t>《醉翁亭记》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其</a:t>
            </a:r>
            <a:r>
              <a:rPr sz="2800" b="1">
                <a:latin typeface="Microsoft JhengHei"/>
                <a:cs typeface="Microsoft JhengHei"/>
              </a:rPr>
              <a:t>西南诸峰</a:t>
            </a:r>
            <a:r>
              <a:rPr sz="2800" b="1" spc="-50">
                <a:latin typeface="Microsoft JhengHei"/>
                <a:cs typeface="Microsoft JhengHei"/>
              </a:rPr>
              <a:t>：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它</a:t>
            </a:r>
            <a:r>
              <a:rPr sz="2800" b="1" spc="-50">
                <a:solidFill>
                  <a:srgbClr val="009999"/>
                </a:solidFill>
                <a:latin typeface="Microsoft JhengHei"/>
                <a:cs typeface="Microsoft JhengHei"/>
              </a:rPr>
              <a:t>的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18489" y="597217"/>
            <a:ext cx="6193155" cy="889000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2400" b="1" spc="-5">
                <a:latin typeface="Microsoft JhengHei"/>
                <a:cs typeface="Microsoft JhengHei"/>
              </a:rPr>
              <a:t>初中阶段至少掌握这十个虚词：</a:t>
            </a:r>
            <a:endParaRPr sz="2400">
              <a:latin typeface="Microsoft JhengHei"/>
              <a:cs typeface="Microsoft JhengHei"/>
            </a:endParaRPr>
          </a:p>
          <a:p>
            <a:pPr marL="83820">
              <a:lnSpc>
                <a:spcPct val="100000"/>
              </a:lnSpc>
              <a:spcBef>
                <a:spcPts val="520"/>
              </a:spcBef>
            </a:pPr>
            <a:r>
              <a:rPr sz="2400" b="1" spc="-5">
                <a:solidFill>
                  <a:srgbClr val="333399"/>
                </a:solidFill>
                <a:latin typeface="Microsoft JhengHei"/>
                <a:cs typeface="Microsoft JhengHei"/>
              </a:rPr>
              <a:t>至、于、者、为、而、以、乃、其、夫、然。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938077" y="1590562"/>
            <a:ext cx="2159000" cy="874394"/>
          </a:xfrm>
          <a:prstGeom prst="rect">
            <a:avLst/>
          </a:prstGeom>
        </p:spPr>
        <p:txBody>
          <a:bodyPr vert="horz" wrap="square" lIns="0" tIns="30480" rIns="0" bIns="0" rtlCol="0">
            <a:spAutoFit/>
          </a:bodyPr>
          <a:lstStyle/>
          <a:p>
            <a:pPr marL="12700" marR="5080">
              <a:lnSpc>
                <a:spcPts val="3320"/>
              </a:lnSpc>
              <a:spcBef>
                <a:spcPts val="240"/>
              </a:spcBef>
            </a:pP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代词，</a:t>
            </a:r>
            <a:r>
              <a:rPr sz="28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他们</a:t>
            </a:r>
            <a:r>
              <a:rPr sz="2800" b="1" spc="-50">
                <a:solidFill>
                  <a:srgbClr val="009999"/>
                </a:solidFill>
                <a:latin typeface="Arial"/>
                <a:cs typeface="Arial"/>
              </a:rPr>
              <a:t>”</a:t>
            </a: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代词，</a:t>
            </a:r>
            <a:r>
              <a:rPr sz="28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这种</a:t>
            </a:r>
            <a:r>
              <a:rPr sz="2800" b="1" spc="-50">
                <a:solidFill>
                  <a:srgbClr val="009999"/>
                </a:solidFill>
                <a:latin typeface="Arial"/>
                <a:cs typeface="Arial"/>
              </a:rPr>
              <a:t>”</a:t>
            </a:r>
            <a:endParaRPr sz="28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306502" y="2411812"/>
            <a:ext cx="2514600" cy="94361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7600"/>
              </a:lnSpc>
              <a:spcBef>
                <a:spcPts val="100"/>
              </a:spcBef>
            </a:pP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助词，译为</a:t>
            </a:r>
            <a:r>
              <a:rPr sz="28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的</a:t>
            </a:r>
            <a:r>
              <a:rPr sz="2800" b="1" spc="-50">
                <a:solidFill>
                  <a:srgbClr val="009999"/>
                </a:solidFill>
                <a:latin typeface="Arial"/>
                <a:cs typeface="Arial"/>
              </a:rPr>
              <a:t>”</a:t>
            </a:r>
            <a:r>
              <a:rPr sz="2800" b="1" spc="-10">
                <a:solidFill>
                  <a:srgbClr val="009999"/>
                </a:solidFill>
                <a:latin typeface="Microsoft JhengHei"/>
                <a:cs typeface="Microsoft JhengHei"/>
              </a:rPr>
              <a:t>助词，放主谓之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29565" y="2395282"/>
            <a:ext cx="5715000" cy="1320800"/>
          </a:xfrm>
          <a:prstGeom prst="rect">
            <a:avLst/>
          </a:prstGeom>
        </p:spPr>
        <p:txBody>
          <a:bodyPr vert="horz" wrap="square" lIns="0" tIns="14604" rIns="0" bIns="0" rtlCol="0">
            <a:spAutoFit/>
          </a:bodyPr>
          <a:lstStyle/>
          <a:p>
            <a:pPr marL="12700">
              <a:lnSpc>
                <a:spcPts val="3450"/>
              </a:lnSpc>
              <a:spcBef>
                <a:spcPts val="114"/>
              </a:spcBef>
            </a:pPr>
            <a:r>
              <a:rPr sz="2800" b="1">
                <a:latin typeface="Microsoft JhengHei"/>
                <a:cs typeface="Microsoft JhengHei"/>
              </a:rPr>
              <a:t>《岳阳楼记》此则岳阳楼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之</a:t>
            </a:r>
            <a:r>
              <a:rPr sz="2800" b="1" spc="-15">
                <a:latin typeface="Microsoft JhengHei"/>
                <a:cs typeface="Microsoft JhengHei"/>
              </a:rPr>
              <a:t>大观也：</a:t>
            </a:r>
            <a:endParaRPr sz="2800">
              <a:latin typeface="Microsoft JhengHei"/>
              <a:cs typeface="Microsoft JhengHei"/>
            </a:endParaRPr>
          </a:p>
          <a:p>
            <a:pPr marL="588645" marR="5080" indent="-576580">
              <a:lnSpc>
                <a:spcPts val="3310"/>
              </a:lnSpc>
              <a:spcBef>
                <a:spcPts val="210"/>
              </a:spcBef>
            </a:pPr>
            <a:r>
              <a:rPr sz="2800" b="1">
                <a:latin typeface="Microsoft JhengHei"/>
                <a:cs typeface="Microsoft JhengHei"/>
              </a:rPr>
              <a:t>《醉翁亭记》而不知太守</a:t>
            </a:r>
            <a:r>
              <a:rPr sz="2950" b="1" spc="-185">
                <a:solidFill>
                  <a:srgbClr val="333399"/>
                </a:solidFill>
                <a:latin typeface="Microsoft JhengHei"/>
                <a:cs typeface="Microsoft JhengHei"/>
              </a:rPr>
              <a:t>之</a:t>
            </a:r>
            <a:r>
              <a:rPr sz="2800" b="1" spc="-15">
                <a:latin typeface="Microsoft JhengHei"/>
                <a:cs typeface="Microsoft JhengHei"/>
              </a:rPr>
              <a:t>乐其乐：</a:t>
            </a:r>
            <a:r>
              <a:rPr sz="2800" b="1" spc="-5">
                <a:solidFill>
                  <a:srgbClr val="009999"/>
                </a:solidFill>
                <a:latin typeface="Microsoft JhengHei"/>
                <a:cs typeface="Microsoft JhengHei"/>
              </a:rPr>
              <a:t>间，取消句子独立性，不译。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290378" y="4625657"/>
            <a:ext cx="2374900" cy="1250950"/>
          </a:xfrm>
          <a:prstGeom prst="rect">
            <a:avLst/>
          </a:prstGeom>
        </p:spPr>
        <p:txBody>
          <a:bodyPr vert="horz" wrap="square" lIns="0" tIns="1270" rIns="0" bIns="0" rtlCol="0">
            <a:spAutoFit/>
          </a:bodyPr>
          <a:lstStyle/>
          <a:p>
            <a:pPr marL="12700" marR="5080" indent="215900">
              <a:lnSpc>
                <a:spcPct val="102699"/>
              </a:lnSpc>
              <a:spcBef>
                <a:spcPts val="10"/>
              </a:spcBef>
            </a:pPr>
            <a:r>
              <a:rPr sz="2800" b="1" spc="-10">
                <a:solidFill>
                  <a:srgbClr val="009999"/>
                </a:solidFill>
                <a:latin typeface="Microsoft JhengHei"/>
                <a:cs typeface="Microsoft JhengHei"/>
              </a:rPr>
              <a:t>那里，其中的</a:t>
            </a:r>
            <a:r>
              <a:rPr sz="2800" b="1" spc="-25">
                <a:solidFill>
                  <a:srgbClr val="009999"/>
                </a:solidFill>
                <a:latin typeface="Microsoft JhengHei"/>
                <a:cs typeface="Microsoft JhengHei"/>
              </a:rPr>
              <a:t>难道</a:t>
            </a:r>
            <a:endParaRPr sz="2800">
              <a:latin typeface="Microsoft JhengHei"/>
              <a:cs typeface="Microsoft JhengHei"/>
            </a:endParaRPr>
          </a:p>
          <a:p>
            <a:pPr marL="443865">
              <a:lnSpc>
                <a:spcPts val="2840"/>
              </a:lnSpc>
            </a:pPr>
            <a:r>
              <a:rPr sz="2800" b="1" spc="-10">
                <a:solidFill>
                  <a:srgbClr val="009999"/>
                </a:solidFill>
                <a:latin typeface="Microsoft JhengHei"/>
                <a:cs typeface="Microsoft JhengHei"/>
              </a:rPr>
              <a:t>大概，恐怕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16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426606"/>
            <a:ext cx="855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3300"/>
                </a:solidFill>
              </a:rPr>
              <a:t>例题：</a:t>
            </a:r>
            <a:r>
              <a:rPr sz="3200">
                <a:solidFill>
                  <a:srgbClr val="000000"/>
                </a:solidFill>
              </a:rPr>
              <a:t>指出下列句子中，</a:t>
            </a:r>
            <a:r>
              <a:rPr sz="3200">
                <a:solidFill>
                  <a:srgbClr val="000000"/>
                </a:solidFill>
                <a:latin typeface="Arial"/>
                <a:cs typeface="Arial"/>
              </a:rPr>
              <a:t>“</a:t>
            </a:r>
            <a:r>
              <a:rPr sz="3200">
                <a:solidFill>
                  <a:srgbClr val="000000"/>
                </a:solidFill>
              </a:rPr>
              <a:t>以</a:t>
            </a:r>
            <a:r>
              <a:rPr sz="3200">
                <a:solidFill>
                  <a:srgbClr val="000000"/>
                </a:solidFill>
                <a:latin typeface="Arial"/>
                <a:cs typeface="Arial"/>
              </a:rPr>
              <a:t>“</a:t>
            </a:r>
            <a:r>
              <a:rPr sz="3200" spc="-10">
                <a:solidFill>
                  <a:srgbClr val="000000"/>
                </a:solidFill>
              </a:rPr>
              <a:t>字用法不同的一项</a:t>
            </a:r>
            <a:endParaRPr sz="32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8740" y="864601"/>
            <a:ext cx="2870200" cy="1733550"/>
          </a:xfrm>
          <a:prstGeom prst="rect">
            <a:avLst/>
          </a:prstGeom>
        </p:spPr>
        <p:txBody>
          <a:bodyPr vert="horz" wrap="square" lIns="0" tIns="86360" rIns="0" bIns="0" rtlCol="0">
            <a:spAutoFit/>
          </a:bodyPr>
          <a:lstStyle/>
          <a:p>
            <a:pPr marL="354965">
              <a:lnSpc>
                <a:spcPct val="100000"/>
              </a:lnSpc>
              <a:spcBef>
                <a:spcPts val="680"/>
              </a:spcBef>
              <a:tabLst>
                <a:tab pos="1325880"/>
              </a:tabLst>
            </a:pPr>
            <a:r>
              <a:rPr sz="3200" b="1" spc="-50">
                <a:latin typeface="Microsoft JhengHei"/>
                <a:cs typeface="Microsoft JhengHei"/>
              </a:rPr>
              <a:t>（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 spc="-50"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  <a:p>
            <a:pPr marL="12700" marR="5080">
              <a:lnSpc>
                <a:spcPts val="4610"/>
              </a:lnSpc>
            </a:pPr>
            <a:r>
              <a:rPr sz="3200" b="1" spc="-10">
                <a:latin typeface="Arial"/>
                <a:cs typeface="Arial"/>
              </a:rPr>
              <a:t>A.</a:t>
            </a:r>
            <a:r>
              <a:rPr sz="3200" b="1">
                <a:latin typeface="Microsoft JhengHei"/>
                <a:cs typeface="Microsoft JhengHei"/>
              </a:rPr>
              <a:t>全石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以</a:t>
            </a:r>
            <a:r>
              <a:rPr sz="3200" b="1" spc="-20">
                <a:latin typeface="Microsoft JhengHei"/>
                <a:cs typeface="Microsoft JhengHei"/>
              </a:rPr>
              <a:t>为底。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 spc="-10">
                <a:latin typeface="Arial"/>
                <a:cs typeface="Arial"/>
              </a:rPr>
              <a:t>C.</a:t>
            </a:r>
            <a:r>
              <a:rPr sz="3200" b="1">
                <a:latin typeface="Microsoft JhengHei"/>
                <a:cs typeface="Microsoft JhengHei"/>
              </a:rPr>
              <a:t>无从致书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以</a:t>
            </a:r>
            <a:r>
              <a:rPr sz="3200" b="1" spc="-50">
                <a:latin typeface="Microsoft JhengHei"/>
                <a:cs typeface="Microsoft JhengHei"/>
              </a:rPr>
              <a:t>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936695" y="1401966"/>
            <a:ext cx="3279775" cy="11963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200" b="1">
                <a:latin typeface="Arial"/>
                <a:cs typeface="Arial"/>
              </a:rPr>
              <a:t>B.</a:t>
            </a:r>
            <a:r>
              <a:rPr sz="3200" b="1">
                <a:latin typeface="Microsoft JhengHei"/>
                <a:cs typeface="Microsoft JhengHei"/>
              </a:rPr>
              <a:t>卷石底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以</a:t>
            </a:r>
            <a:r>
              <a:rPr sz="3200" b="1" spc="-25">
                <a:latin typeface="Microsoft JhengHei"/>
                <a:cs typeface="Microsoft JhengHei"/>
              </a:rPr>
              <a:t>出。</a:t>
            </a:r>
            <a:r>
              <a:rPr sz="3200" b="1" spc="-50">
                <a:latin typeface="Microsoft JhengHei"/>
                <a:cs typeface="Microsoft JhengHei"/>
              </a:rPr>
              <a:t> </a:t>
            </a:r>
            <a:r>
              <a:rPr sz="3200" b="1">
                <a:latin typeface="Arial"/>
                <a:cs typeface="Arial"/>
              </a:rPr>
              <a:t>D.</a:t>
            </a:r>
            <a:r>
              <a:rPr sz="3200" b="1">
                <a:latin typeface="Microsoft JhengHei"/>
                <a:cs typeface="Microsoft JhengHei"/>
              </a:rPr>
              <a:t>不敢出一言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以</a:t>
            </a:r>
            <a:r>
              <a:rPr sz="3200" b="1" spc="-60">
                <a:latin typeface="Microsoft JhengHei"/>
                <a:cs typeface="Microsoft JhengHei"/>
              </a:rPr>
              <a:t>复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40" y="3255150"/>
            <a:ext cx="9169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答案：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A 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。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以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是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把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”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之意，其它都是</a:t>
            </a:r>
            <a:r>
              <a:rPr sz="3200" b="1">
                <a:solidFill>
                  <a:srgbClr val="009999"/>
                </a:solidFill>
                <a:latin typeface="Arial"/>
                <a:cs typeface="Arial"/>
              </a:rPr>
              <a:t>“</a:t>
            </a:r>
            <a:r>
              <a:rPr sz="3200" b="1" spc="-10">
                <a:solidFill>
                  <a:srgbClr val="009999"/>
                </a:solidFill>
                <a:latin typeface="Microsoft JhengHei"/>
                <a:cs typeface="Microsoft JhengHei"/>
              </a:rPr>
              <a:t>来的意思。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337627" y="4345348"/>
            <a:ext cx="5913120" cy="2032000"/>
          </a:xfrm>
          <a:prstGeom prst="rect">
            <a:avLst/>
          </a:prstGeom>
        </p:spPr>
        <p:txBody>
          <a:bodyPr vert="horz" wrap="square" lIns="0" tIns="768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05"/>
              </a:spcBef>
            </a:pPr>
            <a:r>
              <a:rPr sz="2800" b="1" spc="-10">
                <a:solidFill>
                  <a:srgbClr val="FF00FF"/>
                </a:solidFill>
                <a:latin typeface="Microsoft JhengHei"/>
                <a:cs typeface="Microsoft JhengHei"/>
              </a:rPr>
              <a:t>词义比较解题要领：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09"/>
              </a:spcBef>
            </a:pPr>
            <a:r>
              <a:rPr sz="2800" b="1">
                <a:solidFill>
                  <a:srgbClr val="FF00FF"/>
                </a:solidFill>
                <a:latin typeface="Arial"/>
                <a:cs typeface="Arial"/>
              </a:rPr>
              <a:t>1</a:t>
            </a:r>
            <a:r>
              <a:rPr sz="2800" b="1" spc="-10">
                <a:solidFill>
                  <a:srgbClr val="FF00FF"/>
                </a:solidFill>
                <a:latin typeface="Microsoft JhengHei"/>
                <a:cs typeface="Microsoft JhengHei"/>
              </a:rPr>
              <a:t>、要归纳积累。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>
                <a:solidFill>
                  <a:srgbClr val="FF00FF"/>
                </a:solidFill>
                <a:latin typeface="Arial"/>
                <a:cs typeface="Arial"/>
              </a:rPr>
              <a:t>2</a:t>
            </a:r>
            <a:r>
              <a:rPr sz="2800" b="1" spc="-5">
                <a:solidFill>
                  <a:srgbClr val="FF00FF"/>
                </a:solidFill>
                <a:latin typeface="Microsoft JhengHei"/>
                <a:cs typeface="Microsoft JhengHei"/>
              </a:rPr>
              <a:t>、要对不同语境中的词义进行推断。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>
                <a:solidFill>
                  <a:srgbClr val="FF00FF"/>
                </a:solidFill>
                <a:latin typeface="Arial"/>
                <a:cs typeface="Arial"/>
              </a:rPr>
              <a:t>3</a:t>
            </a:r>
            <a:r>
              <a:rPr sz="2800" b="1" spc="-10">
                <a:solidFill>
                  <a:srgbClr val="FF00FF"/>
                </a:solidFill>
                <a:latin typeface="Microsoft JhengHei"/>
                <a:cs typeface="Microsoft JhengHei"/>
              </a:rPr>
              <a:t>、要善于联系辨析。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258128" y="1294129"/>
            <a:ext cx="85598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3300"/>
                </a:solidFill>
                <a:latin typeface="Microsoft JhengHei"/>
                <a:cs typeface="Microsoft JhengHei"/>
              </a:rPr>
              <a:t>练习：</a:t>
            </a: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阅读《爱莲说》与《鱼我所欲也》两个文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段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tabLst>
                <a:tab pos="7733665"/>
              </a:tabLst>
            </a:pP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选出下列加点词在文中含义相同的一项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（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	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17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1477328" y="2735283"/>
            <a:ext cx="30734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3200" b="1" spc="-360">
                <a:solidFill>
                  <a:srgbClr val="333399"/>
                </a:solidFill>
                <a:latin typeface="Microsoft JhengHei"/>
                <a:cs typeface="Microsoft JhengHei"/>
              </a:rPr>
              <a:t>A</a:t>
            </a:r>
            <a:r>
              <a:rPr sz="3200" b="1" spc="-180">
                <a:solidFill>
                  <a:srgbClr val="333399"/>
                </a:solidFill>
                <a:latin typeface="Microsoft JhengHei"/>
                <a:cs typeface="Microsoft JhengHei"/>
              </a:rPr>
              <a:t>．同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予</a:t>
            </a:r>
            <a:r>
              <a:rPr sz="3200" b="1" spc="-20">
                <a:solidFill>
                  <a:srgbClr val="333399"/>
                </a:solidFill>
                <a:latin typeface="Microsoft JhengHei"/>
                <a:cs typeface="Microsoft JhengHei"/>
              </a:rPr>
              <a:t>者何人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200" b="1" spc="-245">
                <a:solidFill>
                  <a:srgbClr val="333399"/>
                </a:solidFill>
                <a:latin typeface="Microsoft JhengHei"/>
                <a:cs typeface="Microsoft JhengHei"/>
              </a:rPr>
              <a:t>B</a:t>
            </a:r>
            <a:r>
              <a:rPr sz="3200" b="1" spc="-65">
                <a:solidFill>
                  <a:srgbClr val="333399"/>
                </a:solidFill>
                <a:latin typeface="Microsoft JhengHei"/>
                <a:cs typeface="Microsoft JhengHei"/>
              </a:rPr>
              <a:t>．出淤泥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而</a:t>
            </a:r>
            <a:r>
              <a:rPr sz="3200" b="1" spc="-25">
                <a:solidFill>
                  <a:srgbClr val="333399"/>
                </a:solidFill>
                <a:latin typeface="Microsoft JhengHei"/>
                <a:cs typeface="Microsoft JhengHei"/>
              </a:rPr>
              <a:t>不染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200" b="1" spc="-280">
                <a:solidFill>
                  <a:srgbClr val="333399"/>
                </a:solidFill>
                <a:latin typeface="Microsoft JhengHei"/>
                <a:cs typeface="Microsoft JhengHei"/>
              </a:rPr>
              <a:t>C</a:t>
            </a:r>
            <a:r>
              <a:rPr sz="3200" b="1" spc="-75">
                <a:solidFill>
                  <a:srgbClr val="333399"/>
                </a:solidFill>
                <a:latin typeface="Microsoft JhengHei"/>
                <a:cs typeface="Microsoft JhengHei"/>
              </a:rPr>
              <a:t>．可爱者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甚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蕃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5744528" y="2735283"/>
            <a:ext cx="287020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81788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亦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我</a:t>
            </a:r>
            <a:r>
              <a:rPr sz="3200" b="1" spc="-20">
                <a:solidFill>
                  <a:srgbClr val="333399"/>
                </a:solidFill>
                <a:latin typeface="Microsoft JhengHei"/>
                <a:cs typeface="Microsoft JhengHei"/>
              </a:rPr>
              <a:t>所欲也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呼尔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而</a:t>
            </a:r>
            <a:r>
              <a:rPr sz="3200" b="1" spc="-25">
                <a:solidFill>
                  <a:srgbClr val="333399"/>
                </a:solidFill>
                <a:latin typeface="Microsoft JhengHei"/>
                <a:cs typeface="Microsoft JhengHei"/>
              </a:rPr>
              <a:t>与之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所欲有</a:t>
            </a:r>
            <a:r>
              <a:rPr sz="3200" b="1" u="heavy">
                <a:solidFill>
                  <a:srgbClr val="333399"/>
                </a:solidFill>
                <a:uFill>
                  <a:solidFill>
                    <a:srgbClr val="333399"/>
                  </a:solidFill>
                </a:uFill>
                <a:latin typeface="Microsoft JhengHei"/>
                <a:cs typeface="Microsoft JhengHei"/>
              </a:rPr>
              <a:t>甚</a:t>
            </a:r>
            <a:r>
              <a:rPr sz="3200" b="1" spc="-20">
                <a:solidFill>
                  <a:srgbClr val="333399"/>
                </a:solidFill>
                <a:latin typeface="Microsoft JhengHei"/>
                <a:cs typeface="Microsoft JhengHei"/>
              </a:rPr>
              <a:t>于生者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258128" y="4707889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009999"/>
                </a:solidFill>
                <a:latin typeface="宋体"/>
                <a:cs typeface="宋体"/>
              </a:rPr>
              <a:t>答案</a:t>
            </a:r>
            <a:r>
              <a:rPr sz="3200" spc="-10">
                <a:solidFill>
                  <a:srgbClr val="009999"/>
                </a:solidFill>
                <a:latin typeface="宋体"/>
                <a:cs typeface="宋体"/>
              </a:rPr>
              <a:t>：（1）A</a:t>
            </a:r>
            <a:endParaRPr sz="3200">
              <a:latin typeface="宋体"/>
              <a:cs typeface="宋体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29565" y="642384"/>
            <a:ext cx="3276600" cy="10248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ts val="4004"/>
              </a:lnSpc>
              <a:spcBef>
                <a:spcPts val="140"/>
              </a:spcBef>
            </a:pPr>
            <a:r>
              <a:rPr sz="3350" spc="-175"/>
              <a:t>腰</a:t>
            </a:r>
            <a:r>
              <a:rPr sz="3200" spc="-60">
                <a:solidFill>
                  <a:srgbClr val="000000"/>
                </a:solidFill>
              </a:rPr>
              <a:t>白玉之环—</a:t>
            </a:r>
            <a:r>
              <a:rPr sz="3200" spc="-25">
                <a:solidFill>
                  <a:srgbClr val="009999"/>
                </a:solidFill>
              </a:rPr>
              <a:t>腰佩</a:t>
            </a:r>
            <a:endParaRPr sz="3200"/>
          </a:p>
          <a:p>
            <a:pPr marL="12700">
              <a:lnSpc>
                <a:spcPts val="3825"/>
              </a:lnSpc>
            </a:pPr>
            <a:r>
              <a:rPr sz="3200" spc="-10">
                <a:solidFill>
                  <a:srgbClr val="000000"/>
                </a:solidFill>
              </a:rPr>
              <a:t>《送东阳马生序》</a:t>
            </a:r>
            <a:endParaRPr sz="3200"/>
          </a:p>
        </p:txBody>
      </p:sp>
      <p:sp>
        <p:nvSpPr>
          <p:cNvPr id="3" name="object 3"/>
          <p:cNvSpPr txBox="1"/>
          <p:nvPr/>
        </p:nvSpPr>
        <p:spPr>
          <a:xfrm>
            <a:off x="6064805" y="666432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名作动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29565" y="2105424"/>
            <a:ext cx="4089400" cy="10248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ts val="4004"/>
              </a:lnSpc>
              <a:spcBef>
                <a:spcPts val="140"/>
              </a:spcBef>
            </a:pP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面</a:t>
            </a:r>
            <a:r>
              <a:rPr sz="3200" b="1" spc="-40">
                <a:latin typeface="Microsoft JhengHei"/>
                <a:cs typeface="Microsoft JhengHei"/>
              </a:rPr>
              <a:t>刺寡人之过者—</a:t>
            </a:r>
            <a:r>
              <a:rPr sz="3200" b="1" spc="-25">
                <a:solidFill>
                  <a:srgbClr val="009999"/>
                </a:solidFill>
                <a:latin typeface="Microsoft JhengHei"/>
                <a:cs typeface="Microsoft JhengHei"/>
              </a:rPr>
              <a:t>当面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ts val="3825"/>
              </a:lnSpc>
            </a:pPr>
            <a:r>
              <a:rPr sz="3200" b="1" spc="-10">
                <a:latin typeface="Microsoft JhengHei"/>
                <a:cs typeface="Microsoft JhengHei"/>
              </a:rPr>
              <a:t>《邹忌讽齐王纳谏》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6019165" y="2129472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名作状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29565" y="3568464"/>
            <a:ext cx="4089400" cy="10248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ts val="4004"/>
              </a:lnSpc>
              <a:spcBef>
                <a:spcPts val="140"/>
              </a:spcBef>
            </a:pPr>
            <a:r>
              <a:rPr sz="3200" b="1">
                <a:latin typeface="Microsoft JhengHei"/>
                <a:cs typeface="Microsoft JhengHei"/>
              </a:rPr>
              <a:t>吾妻之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美</a:t>
            </a:r>
            <a:r>
              <a:rPr sz="3200" b="1" spc="-95">
                <a:latin typeface="Microsoft JhengHei"/>
                <a:cs typeface="Microsoft JhengHei"/>
              </a:rPr>
              <a:t>我者—</a:t>
            </a: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认为美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ts val="3825"/>
              </a:lnSpc>
            </a:pPr>
            <a:r>
              <a:rPr sz="3200" b="1" spc="-10">
                <a:latin typeface="Microsoft JhengHei"/>
                <a:cs typeface="Microsoft JhengHei"/>
              </a:rPr>
              <a:t>《邹忌讽齐王纳谏》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019165" y="3592512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形作动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329565" y="5031504"/>
            <a:ext cx="5308600" cy="151257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700">
              <a:lnSpc>
                <a:spcPts val="4004"/>
              </a:lnSpc>
              <a:spcBef>
                <a:spcPts val="140"/>
              </a:spcBef>
            </a:pPr>
            <a:r>
              <a:rPr sz="3200" b="1">
                <a:latin typeface="Microsoft JhengHei"/>
                <a:cs typeface="Microsoft JhengHei"/>
              </a:rPr>
              <a:t>无丝竹之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乱</a:t>
            </a:r>
            <a:r>
              <a:rPr sz="3200" b="1">
                <a:latin typeface="Microsoft JhengHei"/>
                <a:cs typeface="Microsoft JhengHei"/>
              </a:rPr>
              <a:t>耳，无案牍之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劳</a:t>
            </a:r>
            <a:r>
              <a:rPr sz="3200" b="1" spc="-50">
                <a:latin typeface="Microsoft JhengHei"/>
                <a:cs typeface="Microsoft JhengHei"/>
              </a:rPr>
              <a:t>形</a:t>
            </a:r>
            <a:endParaRPr sz="3200">
              <a:latin typeface="Microsoft JhengHei"/>
              <a:cs typeface="Microsoft JhengHei"/>
            </a:endParaRPr>
          </a:p>
          <a:p>
            <a:pPr marL="215900">
              <a:lnSpc>
                <a:spcPts val="3825"/>
              </a:lnSpc>
              <a:tabLst>
                <a:tab pos="2450465"/>
              </a:tabLst>
            </a:pPr>
            <a:r>
              <a:rPr sz="3200" b="1" spc="-280">
                <a:latin typeface="Microsoft JhengHei"/>
                <a:cs typeface="Microsoft JhengHei"/>
              </a:rPr>
              <a:t>—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使</a:t>
            </a:r>
            <a:r>
              <a:rPr sz="3200" b="1" spc="440">
                <a:solidFill>
                  <a:srgbClr val="009999"/>
                </a:solidFill>
                <a:latin typeface="Microsoft JhengHei"/>
                <a:cs typeface="Microsoft JhengHei"/>
              </a:rPr>
              <a:t>…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扰</a:t>
            </a:r>
            <a:r>
              <a:rPr sz="3200" b="1" spc="-50">
                <a:solidFill>
                  <a:srgbClr val="009999"/>
                </a:solidFill>
                <a:latin typeface="Microsoft JhengHei"/>
                <a:cs typeface="Microsoft JhengHei"/>
              </a:rPr>
              <a:t>乱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	，使</a:t>
            </a:r>
            <a:r>
              <a:rPr sz="3200" b="1" spc="440">
                <a:solidFill>
                  <a:srgbClr val="009999"/>
                </a:solidFill>
                <a:latin typeface="Microsoft JhengHei"/>
                <a:cs typeface="Microsoft JhengHei"/>
              </a:rPr>
              <a:t>…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劳</a:t>
            </a:r>
            <a:r>
              <a:rPr sz="3200" b="1" spc="-50">
                <a:solidFill>
                  <a:srgbClr val="009999"/>
                </a:solidFill>
                <a:latin typeface="Microsoft JhengHei"/>
                <a:cs typeface="Microsoft JhengHei"/>
              </a:rPr>
              <a:t>累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200" b="1" spc="-10">
                <a:latin typeface="Microsoft JhengHei"/>
                <a:cs typeface="Microsoft JhengHei"/>
              </a:rPr>
              <a:t>《陋室铭》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019165" y="5055551"/>
            <a:ext cx="1651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5">
                <a:solidFill>
                  <a:srgbClr val="009999"/>
                </a:solidFill>
                <a:latin typeface="Microsoft JhengHei"/>
                <a:cs typeface="Microsoft JhengHei"/>
              </a:rPr>
              <a:t>使动用法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78739" y="44132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>
                <a:latin typeface="Microsoft JhengHei"/>
                <a:cs typeface="Microsoft JhengHei"/>
              </a:rPr>
              <a:t>（３）</a:t>
            </a:r>
            <a:r>
              <a:rPr sz="2800" b="1" spc="-15">
                <a:solidFill>
                  <a:srgbClr val="FF3300"/>
                </a:solidFill>
                <a:latin typeface="Microsoft JhengHei"/>
                <a:cs typeface="Microsoft JhengHei"/>
              </a:rPr>
              <a:t>词类活用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18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19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35940" y="380682"/>
            <a:ext cx="779780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>
                <a:solidFill>
                  <a:srgbClr val="FF3300"/>
                </a:solidFill>
              </a:rPr>
              <a:t>例题：</a:t>
            </a:r>
            <a:r>
              <a:rPr sz="3600" spc="-5"/>
              <a:t>下面句子没有词类活用的现象的</a:t>
            </a:r>
            <a:endParaRPr sz="3600"/>
          </a:p>
        </p:txBody>
      </p:sp>
      <p:sp>
        <p:nvSpPr>
          <p:cNvPr id="3" name="object 3"/>
          <p:cNvSpPr txBox="1"/>
          <p:nvPr/>
        </p:nvSpPr>
        <p:spPr>
          <a:xfrm>
            <a:off x="535940" y="846511"/>
            <a:ext cx="4907915" cy="558355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355600">
              <a:lnSpc>
                <a:spcPct val="100000"/>
              </a:lnSpc>
              <a:spcBef>
                <a:spcPts val="750"/>
              </a:spcBef>
              <a:tabLst>
                <a:tab pos="3403600"/>
              </a:tabLst>
            </a:pP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一项是</a:t>
            </a:r>
            <a:r>
              <a:rPr sz="3600" b="1" spc="-25">
                <a:solidFill>
                  <a:srgbClr val="333399"/>
                </a:solidFill>
                <a:latin typeface="Microsoft JhengHei"/>
                <a:cs typeface="Microsoft JhengHei"/>
              </a:rPr>
              <a:t>：（</a:t>
            </a: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	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12700" marR="1686560">
              <a:lnSpc>
                <a:spcPts val="5180"/>
              </a:lnSpc>
              <a:spcBef>
                <a:spcPts val="110"/>
              </a:spcBef>
            </a:pP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A.</a:t>
            </a:r>
            <a:r>
              <a:rPr sz="3600" b="1" spc="-10">
                <a:solidFill>
                  <a:srgbClr val="333399"/>
                </a:solidFill>
                <a:latin typeface="Microsoft JhengHei"/>
                <a:cs typeface="Microsoft JhengHei"/>
              </a:rPr>
              <a:t>一狼洞其中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B.</a:t>
            </a:r>
            <a:r>
              <a:rPr sz="3600" b="1" spc="-10">
                <a:solidFill>
                  <a:srgbClr val="333399"/>
                </a:solidFill>
                <a:latin typeface="Microsoft JhengHei"/>
                <a:cs typeface="Microsoft JhengHei"/>
              </a:rPr>
              <a:t>策之不以其道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C.</a:t>
            </a:r>
            <a:r>
              <a:rPr sz="3600" b="1" spc="-10">
                <a:solidFill>
                  <a:srgbClr val="333399"/>
                </a:solidFill>
                <a:latin typeface="Microsoft JhengHei"/>
                <a:cs typeface="Microsoft JhengHei"/>
              </a:rPr>
              <a:t>其真不知马也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D.</a:t>
            </a:r>
            <a:r>
              <a:rPr sz="3600" b="1" spc="-15">
                <a:solidFill>
                  <a:srgbClr val="333399"/>
                </a:solidFill>
                <a:latin typeface="Microsoft JhengHei"/>
                <a:cs typeface="Microsoft JhengHei"/>
              </a:rPr>
              <a:t>泉而茗者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560"/>
              </a:spcBef>
            </a:pPr>
            <a:r>
              <a:rPr sz="3600" b="1" spc="-10">
                <a:solidFill>
                  <a:srgbClr val="009999"/>
                </a:solidFill>
                <a:latin typeface="Microsoft JhengHei"/>
                <a:cs typeface="Microsoft JhengHei"/>
              </a:rPr>
              <a:t>答案：</a:t>
            </a:r>
            <a:r>
              <a:rPr sz="3600" b="1" spc="-25">
                <a:solidFill>
                  <a:srgbClr val="009999"/>
                </a:solidFill>
                <a:latin typeface="Arial"/>
                <a:cs typeface="Arial"/>
              </a:rPr>
              <a:t>C</a:t>
            </a:r>
            <a:endParaRPr sz="3600">
              <a:latin typeface="Arial"/>
              <a:cs typeface="Arial"/>
            </a:endParaRPr>
          </a:p>
          <a:p>
            <a:pPr marL="1823720">
              <a:lnSpc>
                <a:spcPct val="100000"/>
              </a:lnSpc>
              <a:spcBef>
                <a:spcPts val="25"/>
              </a:spcBef>
            </a:pPr>
            <a:r>
              <a:rPr sz="3200" b="1">
                <a:solidFill>
                  <a:srgbClr val="FF00FF"/>
                </a:solidFill>
                <a:latin typeface="Microsoft JhengHei"/>
                <a:cs typeface="Microsoft JhengHei"/>
              </a:rPr>
              <a:t>解题要领</a:t>
            </a:r>
            <a:r>
              <a:rPr sz="3200" b="1" spc="-50">
                <a:solidFill>
                  <a:srgbClr val="FF00FF"/>
                </a:solidFill>
                <a:latin typeface="Arial"/>
                <a:cs typeface="Arial"/>
              </a:rPr>
              <a:t>:</a:t>
            </a:r>
            <a:endParaRPr sz="3200">
              <a:latin typeface="Arial"/>
              <a:cs typeface="Arial"/>
            </a:endParaRPr>
          </a:p>
          <a:p>
            <a:pPr marL="1823720">
              <a:lnSpc>
                <a:spcPct val="100000"/>
              </a:lnSpc>
              <a:spcBef>
                <a:spcPts val="770"/>
              </a:spcBef>
            </a:pPr>
            <a:r>
              <a:rPr sz="3200" b="1">
                <a:solidFill>
                  <a:srgbClr val="FF00FF"/>
                </a:solidFill>
                <a:latin typeface="Arial"/>
                <a:cs typeface="Arial"/>
              </a:rPr>
              <a:t>1</a:t>
            </a:r>
            <a:r>
              <a:rPr sz="3200" b="1" spc="-10">
                <a:solidFill>
                  <a:srgbClr val="FF00FF"/>
                </a:solidFill>
                <a:latin typeface="Microsoft JhengHei"/>
                <a:cs typeface="Microsoft JhengHei"/>
              </a:rPr>
              <a:t>、多积累多归纳</a:t>
            </a:r>
            <a:endParaRPr sz="3200">
              <a:latin typeface="Microsoft JhengHei"/>
              <a:cs typeface="Microsoft JhengHei"/>
            </a:endParaRPr>
          </a:p>
          <a:p>
            <a:pPr marL="1823720">
              <a:lnSpc>
                <a:spcPct val="100000"/>
              </a:lnSpc>
              <a:spcBef>
                <a:spcPts val="765"/>
              </a:spcBef>
            </a:pPr>
            <a:r>
              <a:rPr sz="3200" b="1">
                <a:solidFill>
                  <a:srgbClr val="FF00FF"/>
                </a:solidFill>
                <a:latin typeface="Arial"/>
                <a:cs typeface="Arial"/>
              </a:rPr>
              <a:t>2</a:t>
            </a:r>
            <a:r>
              <a:rPr sz="3200" b="1" spc="-10">
                <a:solidFill>
                  <a:srgbClr val="FF00FF"/>
                </a:solidFill>
                <a:latin typeface="Microsoft JhengHei"/>
                <a:cs typeface="Microsoft JhengHei"/>
              </a:rPr>
              <a:t>、分析句子成分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7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20</a:t>
            </a:fld>
          </a:p>
        </p:txBody>
      </p:sp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81300" y="239712"/>
            <a:ext cx="358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>
                <a:solidFill>
                  <a:srgbClr val="000000"/>
                </a:solidFill>
              </a:rPr>
              <a:t>（４）</a:t>
            </a:r>
            <a:r>
              <a:rPr sz="4000" spc="-15">
                <a:solidFill>
                  <a:srgbClr val="FF3300"/>
                </a:solidFill>
              </a:rPr>
              <a:t>特殊句式</a:t>
            </a:r>
            <a:endParaRPr sz="4000"/>
          </a:p>
        </p:txBody>
      </p:sp>
      <p:sp>
        <p:nvSpPr>
          <p:cNvPr id="3" name="object 3"/>
          <p:cNvSpPr txBox="1"/>
          <p:nvPr/>
        </p:nvSpPr>
        <p:spPr>
          <a:xfrm>
            <a:off x="-102234" y="1562855"/>
            <a:ext cx="889889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40"/>
              </a:spcBef>
              <a:tabLst>
                <a:tab pos="7666355"/>
              </a:tabLst>
            </a:pPr>
            <a:r>
              <a:rPr sz="3200" b="1">
                <a:latin typeface="Microsoft JhengHei"/>
                <a:cs typeface="Microsoft JhengHei"/>
              </a:rPr>
              <a:t>《醉翁亭记》作亭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者</a:t>
            </a:r>
            <a:r>
              <a:rPr sz="3200" b="1">
                <a:latin typeface="Microsoft JhengHei"/>
                <a:cs typeface="Microsoft JhengHei"/>
              </a:rPr>
              <a:t>谁？山之僧智仙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也</a:t>
            </a:r>
            <a:r>
              <a:rPr sz="3200" b="1" spc="-50">
                <a:latin typeface="Microsoft JhengHei"/>
                <a:cs typeface="Microsoft JhengHei"/>
              </a:rPr>
              <a:t>。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判断</a:t>
            </a:r>
            <a:r>
              <a:rPr sz="3200" b="1" spc="-50">
                <a:solidFill>
                  <a:srgbClr val="009999"/>
                </a:solidFill>
                <a:latin typeface="Microsoft JhengHei"/>
                <a:cs typeface="Microsoft JhengHei"/>
              </a:rPr>
              <a:t>句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-102234" y="2635751"/>
            <a:ext cx="6121400" cy="542290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40"/>
              </a:spcBef>
            </a:pPr>
            <a:r>
              <a:rPr sz="3200" b="1">
                <a:latin typeface="Microsoft JhengHei"/>
                <a:cs typeface="Microsoft JhengHei"/>
              </a:rPr>
              <a:t>《满井游记》而城居者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未之知</a:t>
            </a:r>
            <a:r>
              <a:rPr sz="3200" b="1" spc="-25">
                <a:latin typeface="Microsoft JhengHei"/>
                <a:cs typeface="Microsoft JhengHei"/>
              </a:rPr>
              <a:t>也。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574518" y="2659799"/>
            <a:ext cx="12446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倒装句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-102234" y="3708647"/>
            <a:ext cx="8966200" cy="2054225"/>
          </a:xfrm>
          <a:prstGeom prst="rect">
            <a:avLst/>
          </a:prstGeom>
        </p:spPr>
        <p:txBody>
          <a:bodyPr vert="horz" wrap="square" lIns="0" tIns="17780" rIns="0" bIns="0" rtlCol="0">
            <a:spAutoFit/>
          </a:bodyPr>
          <a:lstStyle/>
          <a:p>
            <a:pPr marL="12065">
              <a:lnSpc>
                <a:spcPct val="100000"/>
              </a:lnSpc>
              <a:spcBef>
                <a:spcPts val="140"/>
              </a:spcBef>
              <a:tabLst>
                <a:tab pos="7666355"/>
              </a:tabLst>
            </a:pPr>
            <a:r>
              <a:rPr sz="3200" b="1">
                <a:latin typeface="Microsoft JhengHei"/>
                <a:cs typeface="Microsoft JhengHei"/>
              </a:rPr>
              <a:t>《邹忌讽齐王纳谏》皆以（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我</a:t>
            </a:r>
            <a:r>
              <a:rPr sz="3200" b="1">
                <a:latin typeface="Microsoft JhengHei"/>
                <a:cs typeface="Microsoft JhengHei"/>
              </a:rPr>
              <a:t>）美于徐</a:t>
            </a:r>
            <a:r>
              <a:rPr sz="3200" b="1" spc="-50">
                <a:latin typeface="Microsoft JhengHei"/>
                <a:cs typeface="Microsoft JhengHei"/>
              </a:rPr>
              <a:t>公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>
                <a:solidFill>
                  <a:srgbClr val="009999"/>
                </a:solidFill>
                <a:latin typeface="Microsoft JhengHei"/>
                <a:cs typeface="Microsoft JhengHei"/>
              </a:rPr>
              <a:t>省略</a:t>
            </a:r>
            <a:r>
              <a:rPr sz="3200" b="1" spc="-50">
                <a:solidFill>
                  <a:srgbClr val="009999"/>
                </a:solidFill>
                <a:latin typeface="Microsoft JhengHei"/>
                <a:cs typeface="Microsoft JhengHei"/>
              </a:rPr>
              <a:t>句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2065">
              <a:lnSpc>
                <a:spcPts val="3740"/>
              </a:lnSpc>
              <a:spcBef>
                <a:spcPts val="5"/>
              </a:spcBef>
            </a:pPr>
            <a:r>
              <a:rPr sz="3200" b="1">
                <a:latin typeface="Microsoft JhengHei"/>
                <a:cs typeface="Microsoft JhengHei"/>
              </a:rPr>
              <a:t>《生于忧患，死于安乐》困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于</a:t>
            </a:r>
            <a:r>
              <a:rPr sz="3200" b="1">
                <a:latin typeface="Microsoft JhengHei"/>
                <a:cs typeface="Microsoft JhengHei"/>
              </a:rPr>
              <a:t>心，衡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于</a:t>
            </a:r>
            <a:r>
              <a:rPr sz="3200" b="1">
                <a:latin typeface="Microsoft JhengHei"/>
                <a:cs typeface="Microsoft JhengHei"/>
              </a:rPr>
              <a:t>虑。</a:t>
            </a:r>
            <a:r>
              <a:rPr sz="3200" b="1" spc="-20">
                <a:solidFill>
                  <a:srgbClr val="009999"/>
                </a:solidFill>
                <a:latin typeface="Microsoft JhengHei"/>
                <a:cs typeface="Microsoft JhengHei"/>
              </a:rPr>
              <a:t>被动句</a:t>
            </a:r>
            <a:endParaRPr sz="3200">
              <a:latin typeface="Microsoft JhengHei"/>
              <a:cs typeface="Microsoft JhengHei"/>
            </a:endParaRPr>
          </a:p>
          <a:p>
            <a:pPr marL="355600">
              <a:lnSpc>
                <a:spcPts val="3740"/>
              </a:lnSpc>
            </a:pPr>
            <a:r>
              <a:rPr sz="3200" b="1">
                <a:latin typeface="Arial"/>
                <a:cs typeface="Arial"/>
              </a:rPr>
              <a:t>(“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为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字句</a:t>
            </a:r>
            <a:r>
              <a:rPr sz="3200" b="1" spc="-10">
                <a:latin typeface="Arial"/>
                <a:cs typeface="Arial"/>
              </a:rPr>
              <a:t>,“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于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字句</a:t>
            </a:r>
            <a:r>
              <a:rPr sz="3200" b="1" spc="-10">
                <a:latin typeface="Arial"/>
                <a:cs typeface="Arial"/>
              </a:rPr>
              <a:t>,“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见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字句</a:t>
            </a:r>
            <a:r>
              <a:rPr sz="3200" b="1" spc="-10">
                <a:latin typeface="Arial"/>
                <a:cs typeface="Arial"/>
              </a:rPr>
              <a:t>,“</a:t>
            </a:r>
            <a:r>
              <a:rPr sz="3350" b="1" spc="-175">
                <a:solidFill>
                  <a:srgbClr val="333399"/>
                </a:solidFill>
                <a:latin typeface="Microsoft JhengHei"/>
                <a:cs typeface="Microsoft JhengHei"/>
              </a:rPr>
              <a:t>所</a:t>
            </a:r>
            <a:r>
              <a:rPr sz="3200" b="1">
                <a:latin typeface="Arial"/>
                <a:cs typeface="Arial"/>
              </a:rPr>
              <a:t>”</a:t>
            </a:r>
            <a:r>
              <a:rPr sz="3200" b="1">
                <a:latin typeface="Microsoft JhengHei"/>
                <a:cs typeface="Microsoft JhengHei"/>
              </a:rPr>
              <a:t>字句</a:t>
            </a:r>
            <a:r>
              <a:rPr sz="3200" b="1" spc="-50">
                <a:latin typeface="Arial"/>
                <a:cs typeface="Arial"/>
              </a:rPr>
              <a:t>)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8128" y="440746"/>
            <a:ext cx="8433435" cy="1946910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50"/>
              </a:spcBef>
              <a:tabLst>
                <a:tab pos="7962900"/>
              </a:tabLst>
            </a:pPr>
            <a:r>
              <a:rPr sz="3600"/>
              <a:t>例题：下面句子不是倒装句的是</a:t>
            </a:r>
            <a:r>
              <a:rPr sz="3600" spc="-25"/>
              <a:t>：（</a:t>
            </a:r>
            <a:r>
              <a:rPr sz="3600"/>
              <a:t>	</a:t>
            </a:r>
            <a:r>
              <a:rPr sz="3600" spc="-50"/>
              <a:t>）</a:t>
            </a:r>
            <a:endParaRPr sz="3600"/>
          </a:p>
          <a:p>
            <a:pPr marL="12700" marR="6126480">
              <a:lnSpc>
                <a:spcPts val="5180"/>
              </a:lnSpc>
            </a:pPr>
            <a:r>
              <a:rPr sz="3600" spc="-10">
                <a:latin typeface="Arial"/>
                <a:cs typeface="Arial"/>
              </a:rPr>
              <a:t>A.</a:t>
            </a:r>
            <a:r>
              <a:rPr sz="3600" spc="-15"/>
              <a:t>何陋之有</a:t>
            </a:r>
            <a:r>
              <a:rPr sz="3600" spc="-50"/>
              <a:t> </a:t>
            </a:r>
            <a:r>
              <a:rPr sz="3600" spc="-10">
                <a:latin typeface="Arial"/>
                <a:cs typeface="Arial"/>
              </a:rPr>
              <a:t>B.</a:t>
            </a:r>
            <a:r>
              <a:rPr sz="3600" spc="-15"/>
              <a:t>斯是陋室</a:t>
            </a:r>
            <a:endParaRPr sz="36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258128" y="2362017"/>
            <a:ext cx="6426200" cy="200088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C.</a:t>
            </a:r>
            <a:r>
              <a:rPr sz="3600" b="1" spc="-5">
                <a:solidFill>
                  <a:srgbClr val="333399"/>
                </a:solidFill>
                <a:latin typeface="Microsoft JhengHei"/>
                <a:cs typeface="Microsoft JhengHei"/>
              </a:rPr>
              <a:t>马之千里者，一食或尽粟一石</a:t>
            </a:r>
            <a:r>
              <a:rPr sz="36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D.</a:t>
            </a:r>
            <a:r>
              <a:rPr sz="3600" b="1" spc="-15">
                <a:solidFill>
                  <a:srgbClr val="333399"/>
                </a:solidFill>
                <a:latin typeface="Microsoft JhengHei"/>
                <a:cs typeface="Microsoft JhengHei"/>
              </a:rPr>
              <a:t>吾谁与归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65"/>
              </a:spcBef>
            </a:pPr>
            <a:r>
              <a:rPr sz="3600" b="1" spc="-10">
                <a:solidFill>
                  <a:srgbClr val="009999"/>
                </a:solidFill>
                <a:latin typeface="Microsoft JhengHei"/>
                <a:cs typeface="Microsoft JhengHei"/>
              </a:rPr>
              <a:t>答案：</a:t>
            </a:r>
            <a:r>
              <a:rPr sz="3600" b="1" spc="-25">
                <a:solidFill>
                  <a:srgbClr val="009999"/>
                </a:solidFill>
                <a:latin typeface="Arial"/>
                <a:cs typeface="Arial"/>
              </a:rPr>
              <a:t>B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1626552" y="4951178"/>
            <a:ext cx="4846320" cy="1562100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</a:pPr>
            <a:r>
              <a:rPr sz="2800" b="1">
                <a:solidFill>
                  <a:srgbClr val="FF00FF"/>
                </a:solidFill>
                <a:latin typeface="Microsoft JhengHei"/>
                <a:cs typeface="Microsoft JhengHei"/>
              </a:rPr>
              <a:t>解题要领</a:t>
            </a:r>
            <a:r>
              <a:rPr sz="2800" b="1" spc="-50">
                <a:solidFill>
                  <a:srgbClr val="FF00FF"/>
                </a:solidFill>
                <a:latin typeface="Arial"/>
                <a:cs typeface="Arial"/>
              </a:rPr>
              <a:t>:</a:t>
            </a:r>
            <a:endParaRPr sz="2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>
                <a:solidFill>
                  <a:srgbClr val="FF00FF"/>
                </a:solidFill>
                <a:latin typeface="Arial"/>
                <a:cs typeface="Arial"/>
              </a:rPr>
              <a:t>1</a:t>
            </a:r>
            <a:r>
              <a:rPr sz="2800" b="1" spc="-5">
                <a:solidFill>
                  <a:srgbClr val="FF00FF"/>
                </a:solidFill>
                <a:latin typeface="Microsoft JhengHei"/>
                <a:cs typeface="Microsoft JhengHei"/>
              </a:rPr>
              <a:t>、了解各种特殊句式及其标志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>
                <a:solidFill>
                  <a:srgbClr val="FF00FF"/>
                </a:solidFill>
                <a:latin typeface="Arial"/>
                <a:cs typeface="Arial"/>
              </a:rPr>
              <a:t>2</a:t>
            </a:r>
            <a:r>
              <a:rPr sz="2800" b="1" spc="-10">
                <a:solidFill>
                  <a:srgbClr val="FF00FF"/>
                </a:solidFill>
                <a:latin typeface="Microsoft JhengHei"/>
                <a:cs typeface="Microsoft JhengHei"/>
              </a:rPr>
              <a:t>、分析句子成分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21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79823" y="331115"/>
            <a:ext cx="480695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solidFill>
                  <a:srgbClr val="FF3300"/>
                </a:solidFill>
                <a:latin typeface="Arial"/>
                <a:cs typeface="Arial"/>
              </a:rPr>
              <a:t>2</a:t>
            </a:r>
            <a:r>
              <a:rPr sz="4400" spc="-10">
                <a:solidFill>
                  <a:srgbClr val="FF3300"/>
                </a:solidFill>
              </a:rPr>
              <a:t>、思想内容的比较</a:t>
            </a:r>
            <a:endParaRPr sz="44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6096000"/>
            <a:ext cx="468312" cy="762000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329565" y="1017007"/>
            <a:ext cx="8204200" cy="4086225"/>
          </a:xfrm>
          <a:prstGeom prst="rect">
            <a:avLst/>
          </a:prstGeom>
        </p:spPr>
        <p:txBody>
          <a:bodyPr vert="horz" wrap="square" lIns="0" tIns="95250" rIns="0" bIns="0" rtlCol="0">
            <a:spAutoFit/>
          </a:bodyPr>
          <a:lstStyle/>
          <a:p>
            <a:pPr marL="85090">
              <a:lnSpc>
                <a:spcPct val="100000"/>
              </a:lnSpc>
              <a:spcBef>
                <a:spcPts val="750"/>
              </a:spcBef>
            </a:pPr>
            <a:r>
              <a:rPr sz="3600" b="1" spc="-10">
                <a:solidFill>
                  <a:srgbClr val="333399"/>
                </a:solidFill>
                <a:latin typeface="Microsoft JhengHei"/>
                <a:cs typeface="Microsoft JhengHei"/>
              </a:rPr>
              <a:t>包括以下三个小类：</a:t>
            </a:r>
            <a:endParaRPr sz="3600">
              <a:latin typeface="Microsoft JhengHei"/>
              <a:cs typeface="Microsoft JhengHei"/>
            </a:endParaRPr>
          </a:p>
          <a:p>
            <a:pPr marL="85090">
              <a:lnSpc>
                <a:spcPct val="100000"/>
              </a:lnSpc>
              <a:spcBef>
                <a:spcPts val="655"/>
              </a:spcBef>
            </a:pP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〈</a:t>
            </a:r>
            <a:r>
              <a:rPr sz="3600" b="1">
                <a:solidFill>
                  <a:srgbClr val="333399"/>
                </a:solidFill>
                <a:latin typeface="Arial"/>
                <a:cs typeface="Arial"/>
              </a:rPr>
              <a:t>1</a:t>
            </a:r>
            <a:r>
              <a:rPr sz="3600" b="1" spc="-10">
                <a:solidFill>
                  <a:srgbClr val="333399"/>
                </a:solidFill>
                <a:latin typeface="Microsoft JhengHei"/>
                <a:cs typeface="Microsoft JhengHei"/>
              </a:rPr>
              <a:t>〉主题内容</a:t>
            </a:r>
            <a:endParaRPr sz="36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840"/>
              </a:spcBef>
            </a:pPr>
            <a:r>
              <a:rPr sz="2800" b="1" spc="-5">
                <a:solidFill>
                  <a:srgbClr val="008000"/>
                </a:solidFill>
                <a:latin typeface="Microsoft JhengHei"/>
                <a:cs typeface="Microsoft JhengHei"/>
              </a:rPr>
              <a:t>梳理讨论：将七、八年级的文言文按主题内容分类。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5"/>
              </a:spcBef>
            </a:pPr>
            <a:endParaRPr sz="1450">
              <a:latin typeface="Microsoft JhengHei"/>
              <a:cs typeface="Microsoft JhengHei"/>
            </a:endParaRPr>
          </a:p>
          <a:p>
            <a:pPr marL="229870">
              <a:lnSpc>
                <a:spcPct val="100000"/>
              </a:lnSpc>
            </a:pP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〈</a:t>
            </a:r>
            <a:r>
              <a:rPr sz="3600" b="1">
                <a:solidFill>
                  <a:srgbClr val="333399"/>
                </a:solidFill>
                <a:latin typeface="Arial"/>
                <a:cs typeface="Arial"/>
              </a:rPr>
              <a:t>2</a:t>
            </a: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〉人物（景物）</a:t>
            </a:r>
            <a:r>
              <a:rPr sz="3600" b="1" spc="-25">
                <a:solidFill>
                  <a:srgbClr val="333399"/>
                </a:solidFill>
                <a:latin typeface="Microsoft JhengHei"/>
                <a:cs typeface="Microsoft JhengHei"/>
              </a:rPr>
              <a:t>形象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0"/>
              </a:spcBef>
            </a:pPr>
            <a:endParaRPr sz="3500">
              <a:latin typeface="Microsoft JhengHei"/>
              <a:cs typeface="Microsoft JhengHei"/>
            </a:endParaRPr>
          </a:p>
          <a:p>
            <a:pPr marL="156845">
              <a:lnSpc>
                <a:spcPct val="100000"/>
              </a:lnSpc>
            </a:pPr>
            <a:r>
              <a:rPr sz="3600" b="1">
                <a:solidFill>
                  <a:srgbClr val="333399"/>
                </a:solidFill>
                <a:latin typeface="Microsoft JhengHei"/>
                <a:cs typeface="Microsoft JhengHei"/>
              </a:rPr>
              <a:t>〈</a:t>
            </a:r>
            <a:r>
              <a:rPr sz="3600" b="1">
                <a:solidFill>
                  <a:srgbClr val="333399"/>
                </a:solidFill>
                <a:latin typeface="Arial"/>
                <a:cs typeface="Arial"/>
              </a:rPr>
              <a:t>3</a:t>
            </a:r>
            <a:r>
              <a:rPr sz="36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〉相同文体，不同内容</a:t>
            </a:r>
            <a:endParaRPr sz="36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22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168062" y="39282"/>
            <a:ext cx="594106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>
                <a:solidFill>
                  <a:srgbClr val="FF3300"/>
                </a:solidFill>
              </a:rPr>
              <a:t>（</a:t>
            </a:r>
            <a:r>
              <a:rPr sz="3200">
                <a:solidFill>
                  <a:srgbClr val="FF3300"/>
                </a:solidFill>
                <a:latin typeface="Arial"/>
                <a:cs typeface="Arial"/>
              </a:rPr>
              <a:t>1</a:t>
            </a:r>
            <a:r>
              <a:rPr sz="3200">
                <a:solidFill>
                  <a:srgbClr val="FF3300"/>
                </a:solidFill>
              </a:rPr>
              <a:t>）</a:t>
            </a:r>
            <a:r>
              <a:rPr sz="3200" spc="-5">
                <a:solidFill>
                  <a:srgbClr val="FF3300"/>
                </a:solidFill>
              </a:rPr>
              <a:t>文言文常见的主题内容分类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78740" y="632280"/>
            <a:ext cx="9093200" cy="557276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354965" marR="360680" indent="-342900">
              <a:lnSpc>
                <a:spcPts val="3020"/>
              </a:lnSpc>
              <a:spcBef>
                <a:spcPts val="480"/>
              </a:spcBef>
              <a:buSzPct val="96428"/>
              <a:buAutoNum type="arabicPlain"/>
              <a:tabLst>
                <a:tab pos="902335"/>
                <a:tab pos="3034665"/>
                <a:tab pos="5346065"/>
                <a:tab pos="8368665"/>
              </a:tabLst>
            </a:pPr>
            <a:r>
              <a:rPr sz="2800" b="1">
                <a:latin typeface="Microsoft JhengHei"/>
                <a:cs typeface="Microsoft JhengHei"/>
              </a:rPr>
              <a:t>治国理想</a:t>
            </a:r>
            <a:r>
              <a:rPr sz="2800" b="1" spc="-50">
                <a:latin typeface="Microsoft JhengHei"/>
                <a:cs typeface="Microsoft JhengHei"/>
              </a:rPr>
              <a:t>篇</a:t>
            </a:r>
            <a:r>
              <a:rPr sz="2800" b="1">
                <a:latin typeface="Microsoft JhengHei"/>
                <a:cs typeface="Microsoft JhengHei"/>
              </a:rPr>
              <a:t>	：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《马说》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	《大道之行也》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	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《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桃花源记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》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  <a:buFont typeface="Microsoft JhengHei"/>
              <a:buAutoNum type="arabicPlain"/>
            </a:pPr>
            <a:endParaRPr sz="215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buSzPct val="96428"/>
              <a:buAutoNum type="arabicPlain"/>
              <a:tabLst>
                <a:tab pos="902335"/>
              </a:tabLst>
            </a:pPr>
            <a:r>
              <a:rPr sz="2800" b="1" spc="-15">
                <a:latin typeface="Microsoft JhengHei"/>
                <a:cs typeface="Microsoft JhengHei"/>
              </a:rPr>
              <a:t>山水篇：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ts val="3190"/>
              </a:lnSpc>
              <a:spcBef>
                <a:spcPts val="335"/>
              </a:spcBef>
            </a:pPr>
            <a:r>
              <a:rPr sz="2800" b="1" spc="-625">
                <a:latin typeface="Microsoft JhengHei"/>
                <a:cs typeface="Microsoft JhengHei"/>
              </a:rPr>
              <a:t>A</a:t>
            </a:r>
            <a:r>
              <a:rPr sz="2800" b="1" spc="-5">
                <a:latin typeface="Microsoft JhengHei"/>
                <a:cs typeface="Microsoft JhengHei"/>
              </a:rPr>
              <a:t>、侧重描写山水等自然景观之美，表现作者对自然的热爱</a:t>
            </a:r>
            <a:endParaRPr sz="2800">
              <a:latin typeface="Microsoft JhengHei"/>
              <a:cs typeface="Microsoft JhengHei"/>
            </a:endParaRPr>
          </a:p>
          <a:p>
            <a:pPr marL="354965" marR="196215">
              <a:lnSpc>
                <a:spcPts val="3020"/>
              </a:lnSpc>
              <a:spcBef>
                <a:spcPts val="219"/>
              </a:spcBef>
            </a:pP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《山市》、《三峡》、《答谢钟书书》、《湖心亭看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 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雪》、《与朱元思书》、《小石潭记》、《满井游记》</a:t>
            </a:r>
            <a:endParaRPr sz="2800">
              <a:latin typeface="Microsoft JhengHei"/>
              <a:cs typeface="Microsoft JhengHei"/>
            </a:endParaRPr>
          </a:p>
          <a:p>
            <a:pPr marL="354965">
              <a:lnSpc>
                <a:spcPts val="2985"/>
              </a:lnSpc>
            </a:pPr>
            <a:r>
              <a:rPr sz="2800" b="1" spc="-15">
                <a:solidFill>
                  <a:srgbClr val="333399"/>
                </a:solidFill>
                <a:latin typeface="Microsoft JhengHei"/>
                <a:cs typeface="Microsoft JhengHei"/>
              </a:rPr>
              <a:t>《观潮》</a:t>
            </a:r>
            <a:endParaRPr sz="2800">
              <a:latin typeface="Microsoft JhengHei"/>
              <a:cs typeface="Microsoft JhengHei"/>
            </a:endParaRPr>
          </a:p>
          <a:p>
            <a:pPr marL="354965" marR="195580" indent="-342900">
              <a:lnSpc>
                <a:spcPts val="3020"/>
              </a:lnSpc>
              <a:spcBef>
                <a:spcPts val="720"/>
              </a:spcBef>
            </a:pPr>
            <a:r>
              <a:rPr sz="2800" b="1" spc="-420">
                <a:latin typeface="Microsoft JhengHei"/>
                <a:cs typeface="Microsoft JhengHei"/>
              </a:rPr>
              <a:t>B</a:t>
            </a:r>
            <a:r>
              <a:rPr sz="2800" b="1" spc="-5">
                <a:latin typeface="Microsoft JhengHei"/>
                <a:cs typeface="Microsoft JhengHei"/>
              </a:rPr>
              <a:t>、侧重寄情于景，表达忧国忧民、仕途失意之情，抒发</a:t>
            </a:r>
            <a:r>
              <a:rPr sz="2800" b="1">
                <a:latin typeface="Microsoft JhengHei"/>
                <a:cs typeface="Microsoft JhengHei"/>
              </a:rPr>
              <a:t>作者的情操和抱负：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《小石潭记》、《醉翁亭记》、《岳阳楼记》、《记承天寺夜游》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150">
              <a:latin typeface="Microsoft JhengHei"/>
              <a:cs typeface="Microsoft JhengHei"/>
            </a:endParaRPr>
          </a:p>
          <a:p>
            <a:pPr marL="902335" indent="-889635">
              <a:lnSpc>
                <a:spcPct val="100000"/>
              </a:lnSpc>
              <a:buSzPct val="96428"/>
              <a:buAutoNum type="arabicPlain" startAt="3"/>
              <a:tabLst>
                <a:tab pos="902335"/>
                <a:tab pos="4990465"/>
              </a:tabLst>
            </a:pPr>
            <a:r>
              <a:rPr sz="2800" b="1">
                <a:latin typeface="Microsoft JhengHei"/>
                <a:cs typeface="Microsoft JhengHei"/>
              </a:rPr>
              <a:t>生活情趣，民间艺术篇</a:t>
            </a:r>
            <a:r>
              <a:rPr sz="2800" b="1" spc="-50">
                <a:latin typeface="Microsoft JhengHei"/>
                <a:cs typeface="Microsoft JhengHei"/>
              </a:rPr>
              <a:t>：</a:t>
            </a:r>
            <a:r>
              <a:rPr sz="2800" b="1">
                <a:latin typeface="Microsoft JhengHei"/>
                <a:cs typeface="Microsoft JhengHei"/>
              </a:rPr>
              <a:t>	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《咏雪》、《童趣》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21640" y="6136969"/>
            <a:ext cx="41148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2323465"/>
              </a:tabLst>
            </a:pP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《核舟记》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	《口技》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384892" y="6273333"/>
            <a:ext cx="22352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latin typeface="Arial"/>
                <a:cs typeface="Arial"/>
              </a:rPr>
              <a:t>23</a:t>
            </a:r>
            <a:endParaRPr sz="1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object 3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24</a:t>
            </a:fld>
          </a:p>
        </p:txBody>
      </p:sp>
      <p:sp>
        <p:nvSpPr>
          <p:cNvPr id="2" name="object 2"/>
          <p:cNvSpPr txBox="1"/>
          <p:nvPr/>
        </p:nvSpPr>
        <p:spPr>
          <a:xfrm>
            <a:off x="78740" y="424434"/>
            <a:ext cx="9192260" cy="4999990"/>
          </a:xfrm>
          <a:prstGeom prst="rect">
            <a:avLst/>
          </a:prstGeom>
        </p:spPr>
        <p:txBody>
          <a:bodyPr vert="horz" wrap="square" lIns="0" tIns="109855" rIns="0" bIns="0" rtlCol="0">
            <a:spAutoFit/>
          </a:bodyPr>
          <a:lstStyle/>
          <a:p>
            <a:pPr marL="1029335" indent="-1016635">
              <a:lnSpc>
                <a:spcPct val="100000"/>
              </a:lnSpc>
              <a:spcBef>
                <a:spcPts val="865"/>
              </a:spcBef>
              <a:buSzPct val="96875"/>
              <a:buAutoNum type="arabicPlain" startAt="4"/>
              <a:tabLst>
                <a:tab pos="1029335"/>
                <a:tab pos="5701665"/>
              </a:tabLst>
            </a:pPr>
            <a:r>
              <a:rPr sz="3200" b="1">
                <a:latin typeface="Microsoft JhengHei"/>
                <a:cs typeface="Microsoft JhengHei"/>
              </a:rPr>
              <a:t>生活哲理，处事为人篇</a:t>
            </a:r>
            <a:r>
              <a:rPr sz="3200" b="1" spc="-50">
                <a:latin typeface="Microsoft JhengHei"/>
                <a:cs typeface="Microsoft JhengHei"/>
              </a:rPr>
              <a:t>：</a:t>
            </a:r>
            <a:r>
              <a:rPr sz="3200" b="1">
                <a:latin typeface="Microsoft JhengHei"/>
                <a:cs typeface="Microsoft JhengHei"/>
              </a:rPr>
              <a:t>	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《五柳先生传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》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5092065"/>
              </a:tabLst>
            </a:pP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《爱莲说》、《陋室铭》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、</a:t>
            </a:r>
            <a:r>
              <a:rPr sz="3200" b="1">
                <a:solidFill>
                  <a:srgbClr val="333399"/>
                </a:solidFill>
                <a:latin typeface="Microsoft JhengHei"/>
                <a:cs typeface="Microsoft JhengHei"/>
              </a:rPr>
              <a:t>	《陈太丘与友期</a:t>
            </a:r>
            <a:r>
              <a:rPr sz="32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》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051560" indent="-1039494">
              <a:lnSpc>
                <a:spcPct val="100000"/>
              </a:lnSpc>
              <a:spcBef>
                <a:spcPts val="5"/>
              </a:spcBef>
              <a:buSzPct val="96875"/>
              <a:buAutoNum type="arabicPlain" startAt="5"/>
              <a:tabLst>
                <a:tab pos="1052195"/>
              </a:tabLst>
            </a:pPr>
            <a:r>
              <a:rPr sz="3200" b="1">
                <a:latin typeface="Microsoft JhengHei"/>
                <a:cs typeface="Microsoft JhengHei"/>
              </a:rPr>
              <a:t>读书学习篇：</a:t>
            </a: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《〈论语〉十则》、《伤仲永</a:t>
            </a:r>
            <a:endParaRPr sz="32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185"/>
              </a:spcBef>
            </a:pP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》、《孙权劝学》、《送东阳马生序》</a:t>
            </a:r>
            <a:endParaRPr sz="32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800">
              <a:latin typeface="Microsoft JhengHei"/>
              <a:cs typeface="Microsoft JhengHei"/>
            </a:endParaRPr>
          </a:p>
          <a:p>
            <a:pPr marL="1051560" indent="-1039494">
              <a:lnSpc>
                <a:spcPct val="100000"/>
              </a:lnSpc>
              <a:buSzPct val="96875"/>
              <a:buAutoNum type="arabicPlain" startAt="6"/>
              <a:tabLst>
                <a:tab pos="1052195"/>
              </a:tabLst>
            </a:pPr>
            <a:r>
              <a:rPr sz="3200" b="1">
                <a:latin typeface="Microsoft JhengHei"/>
                <a:cs typeface="Microsoft JhengHei"/>
              </a:rPr>
              <a:t>寓言神话篇：</a:t>
            </a: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《智子疑邻》、《塞翁失马》、</a:t>
            </a:r>
            <a:endParaRPr sz="3200">
              <a:latin typeface="Microsoft JhengHei"/>
              <a:cs typeface="Microsoft JhengHei"/>
            </a:endParaRPr>
          </a:p>
          <a:p>
            <a:pPr marL="354965" marR="294005">
              <a:lnSpc>
                <a:spcPct val="100000"/>
              </a:lnSpc>
              <a:spcBef>
                <a:spcPts val="190"/>
              </a:spcBef>
            </a:pPr>
            <a:r>
              <a:rPr sz="32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《夸父逐日》、《两小儿辩日》、《狼》、《愚</a:t>
            </a:r>
            <a:r>
              <a:rPr sz="3200" b="1" spc="-15">
                <a:solidFill>
                  <a:srgbClr val="333399"/>
                </a:solidFill>
                <a:latin typeface="Microsoft JhengHei"/>
                <a:cs typeface="Microsoft JhengHei"/>
              </a:rPr>
              <a:t>公移山》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78740" y="42545"/>
            <a:ext cx="39878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>
                <a:solidFill>
                  <a:srgbClr val="FF3300"/>
                </a:solidFill>
              </a:rPr>
              <a:t>典型例题剖析，解题思路点拨</a:t>
            </a:r>
          </a:p>
        </p:txBody>
      </p:sp>
      <p:sp>
        <p:nvSpPr>
          <p:cNvPr id="5" name="object 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8100">
              <a:lnSpc>
                <a:spcPts val="1645"/>
              </a:lnSpc>
            </a:pPr>
            <a:fld id="{81D60167-4931-47E6-BA6A-407CBD079E47}" type="slidenum">
              <a:rPr spc="-25"/>
              <a:t>25</a:t>
            </a:fld>
          </a:p>
        </p:txBody>
      </p:sp>
      <p:sp>
        <p:nvSpPr>
          <p:cNvPr id="4" name="object 4"/>
          <p:cNvSpPr txBox="1"/>
          <p:nvPr/>
        </p:nvSpPr>
        <p:spPr>
          <a:xfrm>
            <a:off x="78740" y="409892"/>
            <a:ext cx="9093200" cy="5630545"/>
          </a:xfrm>
          <a:prstGeom prst="rect">
            <a:avLst/>
          </a:prstGeom>
        </p:spPr>
        <p:txBody>
          <a:bodyPr vert="horz" wrap="square" lIns="0" tIns="977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770"/>
              </a:spcBef>
              <a:tabLst>
                <a:tab pos="1434465"/>
              </a:tabLst>
            </a:pPr>
            <a:r>
              <a:rPr sz="2800" b="1">
                <a:solidFill>
                  <a:srgbClr val="FF3300"/>
                </a:solidFill>
                <a:latin typeface="Microsoft JhengHei"/>
                <a:cs typeface="Microsoft JhengHei"/>
              </a:rPr>
              <a:t>例题</a:t>
            </a:r>
            <a:r>
              <a:rPr sz="2800" b="1" spc="-595">
                <a:solidFill>
                  <a:srgbClr val="333399"/>
                </a:solidFill>
                <a:latin typeface="Microsoft JhengHei"/>
                <a:cs typeface="Microsoft JhengHei"/>
              </a:rPr>
              <a:t>&lt;1&gt;</a:t>
            </a:r>
            <a:r>
              <a:rPr sz="2800" b="1">
                <a:solidFill>
                  <a:srgbClr val="333399"/>
                </a:solidFill>
                <a:latin typeface="Microsoft JhengHei"/>
                <a:cs typeface="Microsoft JhengHei"/>
              </a:rPr>
              <a:t>	《醉翁亭记》与《岳阳楼记</a:t>
            </a:r>
            <a:r>
              <a:rPr sz="2800" b="1" spc="-50">
                <a:solidFill>
                  <a:srgbClr val="333399"/>
                </a:solidFill>
                <a:latin typeface="Microsoft JhengHei"/>
                <a:cs typeface="Microsoft JhengHei"/>
              </a:rPr>
              <a:t>》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5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1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、联系课文内容给“欧阳修醉翁亭里与民同乐”写出下联</a:t>
            </a:r>
            <a:endParaRPr sz="28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670"/>
              </a:spcBef>
            </a:pPr>
            <a:r>
              <a:rPr sz="2800" b="1" spc="-285">
                <a:solidFill>
                  <a:srgbClr val="333399"/>
                </a:solidFill>
                <a:latin typeface="Microsoft JhengHei"/>
                <a:cs typeface="Microsoft JhengHei"/>
              </a:rPr>
              <a:t>2</a:t>
            </a:r>
            <a:r>
              <a:rPr sz="2800" b="1" spc="-5">
                <a:solidFill>
                  <a:srgbClr val="333399"/>
                </a:solidFill>
                <a:latin typeface="Microsoft JhengHei"/>
                <a:cs typeface="Microsoft JhengHei"/>
              </a:rPr>
              <a:t>、都是抒情散文，它们表达的思想感情有什么异同？</a:t>
            </a:r>
            <a:endParaRPr sz="28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400">
              <a:latin typeface="Microsoft JhengHei"/>
              <a:cs typeface="Microsoft JhengHei"/>
            </a:endParaRPr>
          </a:p>
          <a:p>
            <a:pPr marL="191770">
              <a:lnSpc>
                <a:spcPct val="100000"/>
              </a:lnSpc>
            </a:pPr>
            <a:r>
              <a:rPr sz="2800" b="1">
                <a:solidFill>
                  <a:srgbClr val="009999"/>
                </a:solidFill>
                <a:latin typeface="Microsoft JhengHei"/>
                <a:cs typeface="Microsoft JhengHei"/>
              </a:rPr>
              <a:t>答：</a:t>
            </a:r>
            <a:r>
              <a:rPr sz="2800" b="1" u="heavy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Arial"/>
                <a:cs typeface="Arial"/>
              </a:rPr>
              <a:t>1</a:t>
            </a:r>
            <a:r>
              <a:rPr sz="2800" b="1" u="heavy" spc="-5">
                <a:solidFill>
                  <a:srgbClr val="009999"/>
                </a:solidFill>
                <a:uFill>
                  <a:solidFill>
                    <a:srgbClr val="009999"/>
                  </a:solidFill>
                </a:uFill>
                <a:latin typeface="Microsoft JhengHei"/>
                <a:cs typeface="Microsoft JhengHei"/>
              </a:rPr>
              <a:t>、范仲淹岳阳楼上天下为先。</a:t>
            </a:r>
            <a:endParaRPr sz="2800">
              <a:latin typeface="Microsoft JhengHei"/>
              <a:cs typeface="Microsoft JhengHei"/>
            </a:endParaRPr>
          </a:p>
          <a:p>
            <a:pPr marL="191770">
              <a:lnSpc>
                <a:spcPct val="100000"/>
              </a:lnSpc>
              <a:spcBef>
                <a:spcPts val="670"/>
              </a:spcBef>
            </a:pPr>
            <a:r>
              <a:rPr sz="2800" b="1">
                <a:solidFill>
                  <a:srgbClr val="009999"/>
                </a:solidFill>
                <a:latin typeface="Arial"/>
                <a:cs typeface="Arial"/>
              </a:rPr>
              <a:t>2</a:t>
            </a:r>
            <a:r>
              <a:rPr sz="2800" b="1" spc="-5">
                <a:solidFill>
                  <a:srgbClr val="009999"/>
                </a:solidFill>
                <a:latin typeface="Microsoft JhengHei"/>
                <a:cs typeface="Microsoft JhengHei"/>
              </a:rPr>
              <a:t>、同：《岳》抒发后天下之乐的生活理想。</a:t>
            </a:r>
            <a:endParaRPr sz="2800">
              <a:latin typeface="Microsoft JhengHei"/>
              <a:cs typeface="Microsoft JhengHei"/>
            </a:endParaRPr>
          </a:p>
          <a:p>
            <a:pPr marL="1673860" marR="1918970" indent="-198120">
              <a:lnSpc>
                <a:spcPct val="120000"/>
              </a:lnSpc>
            </a:pPr>
            <a:r>
              <a:rPr sz="2800" b="1" spc="-5">
                <a:solidFill>
                  <a:srgbClr val="009999"/>
                </a:solidFill>
                <a:latin typeface="Microsoft JhengHei"/>
                <a:cs typeface="Microsoft JhengHei"/>
              </a:rPr>
              <a:t>《醉》抒发与民同乐的思想。都是积极向上的，都很可贵。</a:t>
            </a:r>
            <a:endParaRPr sz="2800">
              <a:latin typeface="Microsoft JhengHei"/>
              <a:cs typeface="Microsoft JhengHei"/>
            </a:endParaRPr>
          </a:p>
          <a:p>
            <a:pPr marL="1673860" marR="378460" indent="-790575">
              <a:lnSpc>
                <a:spcPct val="120000"/>
              </a:lnSpc>
            </a:pPr>
            <a:r>
              <a:rPr sz="2800" b="1" spc="-5">
                <a:solidFill>
                  <a:srgbClr val="009999"/>
                </a:solidFill>
                <a:latin typeface="Microsoft JhengHei"/>
                <a:cs typeface="Microsoft JhengHei"/>
              </a:rPr>
              <a:t>异：《岳》主张不以物喜，不以己悲。以此规劝滕子京并勉励自己，表现崇高的精神境界。</a:t>
            </a:r>
            <a:endParaRPr sz="2800">
              <a:latin typeface="Microsoft JhengHei"/>
              <a:cs typeface="Microsoft JhengHei"/>
            </a:endParaRPr>
          </a:p>
          <a:p>
            <a:pPr marL="1476375">
              <a:lnSpc>
                <a:spcPct val="100000"/>
              </a:lnSpc>
              <a:spcBef>
                <a:spcPts val="675"/>
              </a:spcBef>
            </a:pPr>
            <a:r>
              <a:rPr sz="2800" b="1" spc="-5">
                <a:solidFill>
                  <a:srgbClr val="009999"/>
                </a:solidFill>
                <a:latin typeface="Microsoft JhengHei"/>
                <a:cs typeface="Microsoft JhengHei"/>
              </a:rPr>
              <a:t>《醉》多少有寄情山水，排遣谪居的苦闷情怀。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https://d.book118.com/385024241241011033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199</Paragraphs>
  <Slides>26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baseType="lpstr" size="31">
      <vt:lpstr>Arial</vt:lpstr>
      <vt:lpstr>Calibri</vt:lpstr>
      <vt:lpstr>Microsoft JhengHei</vt:lpstr>
      <vt:lpstr>宋体</vt:lpstr>
      <vt:lpstr>Office Theme</vt:lpstr>
      <vt:lpstr>古诗文比较阅读专题课上</vt:lpstr>
      <vt:lpstr>古诗文比较阅读专题课
（上）</vt:lpstr>
      <vt:lpstr>一、导入</vt:lpstr>
      <vt:lpstr>PowerPoint Presentation</vt:lpstr>
      <vt:lpstr>PowerPoint Presentation</vt:lpstr>
      <vt:lpstr>PowerPoint Presentation</vt:lpstr>
      <vt:lpstr>一、中考文言文考查要求：</vt:lpstr>
      <vt:lpstr>二、“比较阅读”的含义</vt:lpstr>
      <vt:lpstr>PowerPoint Presentation</vt:lpstr>
      <vt:lpstr>四、文言文比较阅读的方法</vt:lpstr>
      <vt:lpstr>PowerPoint Presentation</vt:lpstr>
      <vt:lpstr>1、文言现象的比较</vt:lpstr>
      <vt:lpstr>&lt;1&gt;实词词义比较（一词多义）</vt:lpstr>
      <vt:lpstr>“去”在古汉语中有多种意思：①距离	②离开
③除掉，去掉。请你选出下列语句中加点的“去</vt:lpstr>
      <vt:lpstr>&lt;2&gt;虚词的词义比较（一词多义）</vt:lpstr>
      <vt:lpstr>例题：指出下列句子中，“以“字用法不同的一项</vt:lpstr>
      <vt:lpstr>PowerPoint Presentation</vt:lpstr>
      <vt:lpstr>腰白玉之环—腰佩
《送东阳马生序》</vt:lpstr>
      <vt:lpstr>例题：下面句子没有词类活用的现象的</vt:lpstr>
      <vt:lpstr>（４）特殊句式</vt:lpstr>
      <vt:lpstr>例题：下面句子不是倒装句的是：（	）
A.何陋之有 B.斯是陋室</vt:lpstr>
      <vt:lpstr>2、思想内容的比较</vt:lpstr>
      <vt:lpstr>（1）文言文常见的主题内容分类</vt:lpstr>
      <vt:lpstr>PowerPoint Presentation</vt:lpstr>
      <vt:lpstr>典型例题剖析，解题思路点拨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2024-08-28T21:39:09.915</cp:lastPrinted>
  <dcterms:created xsi:type="dcterms:W3CDTF">2024-08-28T13:39:09Z</dcterms:created>
  <dcterms:modified xsi:type="dcterms:W3CDTF">2024-08-28T13:39:11Z</dcterms:modified>
</cp:coreProperties>
</file>