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47D89-55B8-41FC-9E23-76AEE152A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858D4-225B-40DA-B8A3-2C97CCFD9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2D385-B53D-40E7-B7A4-968D61636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2135D-750C-45E5-8B26-9CECE68AD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064DCC-70EB-4F57-BDC0-47AD16308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1EFD53-670A-4DED-A4B0-85452E245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B52213-346B-4595-A84B-473225BAF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C4D89-E0E3-4E86-9E6B-2097ECE9B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3884E-EACA-4EF3-A76F-6C0790BFE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E2D8A-A12C-4B6E-8280-BC44193D7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1C2FF-31AF-4E9F-973B-4DA4051EC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243342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验六DOS功能调程序设计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DOS功能调用概述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DOS功能调用实现原理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常用DOS功能调用解析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DOS功能调用在程序设计中的应用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DOS功能调用程序设计实践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DOS功能调用概述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DOS功能调用定义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DOS功能调用是DOS操作系统提供的一组预定义的服务例程，供应用程序使用以执行特定的系统级操作。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这些服务例程通常以中断调用的形式存在，应用程序可以通过调用相应的中断服务例程来请求DOS操作系统执行特定的功能。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DOS功能调用允许应用程序访问和控制计算机的各种资源，如内存、磁盘、文件、设备等。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提供对系统资源的访问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通过DOS功能调用，应用程序可以请求操作系统执行各种服务，如文件操作、内存管理、进程控制等。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实现操作系统服务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使用DOS功能调用可以简化应用程序的编程工作，因为许多复杂的系统级操作都可以通过简单的功能调用来实现。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简化编程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DOS功能调用作用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DOS功能调用分类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内存管理类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进程控制类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用于内存的分配、释放、移动等操作。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用于创建、终止、挂起、恢复进程等操作。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文件操作类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设备控制类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系统信息类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用于文件的创建、打开、关闭、读写等操作。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用于控制各种设备，如键盘、鼠标、打印机等。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用于获取系统信息，如日期、时间、磁盘空间等。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DOS功能调用实现原理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中断向量表与中断服务程序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中断向量表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是计算机内存中用于存储中断服务程序地址的表格，每个中断对应一个唯一的中断向量，即中断服务程序地址。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中断服务程序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是一段用于处理特定中断的代码，当中断发生时，计算机会跳转到对应的中断服务程序执行。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是DOS操作系统提供的一组预定义的功能，供程序员在编写程序时使用。这些功能包括文件操作、内存管理、设备管理等。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DOS功能调用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DOS操作系统中，每个DOS功能调用都对应一个特定的中断服务程序。当用户程序需要执行某个DOS功能时，它会通过设置相应的寄存器来传递参数，然后触发对应的中断。此时，计算机会跳转到对应的中断服务程序执行，完成相应的功能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中断服务程序与DOS功能调用关系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DOS功能调用与中断服务程序关系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80" r="1228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用户程序需要将要执行的功能号以及参数设置到相应的寄存器中。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设置寄存器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触发中断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执行中断服务程序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返回结果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用户程序通过执行一条中断指令来触发对应的中断。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计算机跳转到对应的中断服务程序执行，根据寄存器中的功能号和参数完成相应的功能操作。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中断服务程序执行完毕后，会将结果设置到相应的寄存器中，并返回到用户程序继续执行。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DOS功能调用实现过程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常用DOS功能调用解析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1号功能调用：键盘输入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功能描述：从键盘读取一个字符，并将其ASCII码返回给调用程序。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输入参数：无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返回值：读取到的字符的ASCII码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注意事项：此功能调用为阻塞式调用，即程序会等待用户输入一个字符后才会继续执行。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功能描述：在屏幕上显示一个字符。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输入参数：要显示的字符的ASCII码，以及显示的行号和列号。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返回值：无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注意事项：需要指定字符在屏幕上的位置（行号和列号），否则会默认在当前光标位置显示。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2号功能调用：屏幕显示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输入参数：字符串所在的内存地址。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返回值：无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注意事项：字符串需要以'$'结尾，否则可能会导致输出不完整或乱码。同时，需要注意字符串长度不能超过屏幕宽度。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功能描述：输出一个以'$'结尾的字符串到屏幕上。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9号功能调用：字符串处理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需要对磁盘操作有深入了解，包括磁盘结构、扇区大小、磁头数等。同时，需要注意数据的安全性和完整性，避免数据丢失或损坏。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对磁盘进行读写操作。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输入参数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磁盘驱动器号、操作类型（读/写）、扇区号、磁头号、记录数等。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返回值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操作结果状态码，表示操作是否成功。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13号功能调用：磁盘操作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DOS功能调用在程序设计中的应用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交互式界面设计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结合键盘输入和屏幕显示控制，可以设计出具有交互性的程序界面，提升用户体验。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获取键盘输入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通过DOS功能调用，程序可以实时获取用户的键盘输入，包括字符、控制键等。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屏幕显示控制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利用DOS功能调用，程序可以控制屏幕上的文本显示，如改变文本颜色、位置等。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键盘输入与屏幕显示结合实现交互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https://d.book118.com/385024334200011110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2024-09-15T18:33:41.053</cp:lastPrinted>
  <dcterms:created xsi:type="dcterms:W3CDTF">2024-09-15T10:33:41Z</dcterms:created>
  <dcterms:modified xsi:type="dcterms:W3CDTF">2024-09-15T10:33:43Z</dcterms:modified>
</cp:coreProperties>
</file>