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63B635-6870-496D-BAE4-A28A7CA310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08C74D-F31B-47A5-AC83-3FD74BDFA0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0A8A79-CBCD-4C85-9763-1E1356218D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D7F830-035C-492B-A990-F5352D9FC0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2F600A-5946-4128-9B6E-364B10B88A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B166A2-6414-494D-9598-892B648E48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E9B5CF-A70F-457C-9C03-F4BB07404F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6A0835-B2CE-4C18-9B11-486761C9F8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1D05DF-937E-4303-91D2-2ABD672628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1063D-43C6-40AE-959F-E5944D9664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070534-FDE9-4F29-8EAB-ED8E5F3D96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03011230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2024-01-17</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项目人力资源管理中的文化与价值观建设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项目人力资源管理概述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文化与价值观在项目人力资源管理中的作用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项目人力资源管理中的文化建设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项目人力资源管理中的价值观建设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文化与价值观在项目人力资源管理中的实践应用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应对多元文化挑战</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在全球化和多元化的背景下，项目团队往往面临来自不同文化背景的成员，需要通过文化与价值观建设来促进相互理解和融合。</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提升项目团队绩效</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通过文化与价值观建设，增强团队成员的凝聚力和协作精神，从而提高项目执行效率和质量。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推动企业战略落地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项目是企业战略实施的重要载体，通过文化与价值观建设，确保项目团队与企业整体战略保持一致，推动企业战略落地。</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7163" r="1716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28" b="792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项目团队成员</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包括项目经理、团队成员以及利益相关者等。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项目过程与结果</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涉及项目计划、执行、监控和收尾等各个阶段，以及项目的成果、效益和影响等方面。</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文化与价值观建设活动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包括文化诊断、文化规划、文化培训、文化激励等一系列活动。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项目人力资源管理概述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255" r="725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指在项目周期内，对项目相关人力资源进行规划、获取、配置、开发、维护和激励等一系列管理活动，旨在提高项目绩效和实现项目目标。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项目人力资源管理涉及组织行为学、心理学、经济学、管理学等多个学科领域，需要综合考虑人的因素对项目成功的影响。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项目人力资源管理的定义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涉及领域</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项目人力资源管理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通过合理的人力资源管理，可以激发项目成员的积极性和创造力，提高项目执行效率和质量。</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提高项目绩效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项目人力资源管理有助于确保项目团队具备实现项目目标所需的知识、技能和经验，从而增加项目成功的可能性。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实现项目目标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542" r="14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良好的人力资源管理可以营造积极的团队氛围，促进团队成员之间的沟通和协作，提高团队整体绩效。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促进团队协作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项目人力资源管理的重要性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167" r="2716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多样性管理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项目团队往往具有多样性特点，包括不同文化背景、价值观、技能和经验等，如何有效管理多样性是项目人力资源管理面临的重要挑战。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激励与约束</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在项目环境中，如何设计合理的激励和约束机制，以激发项目成员的积极性和创造力，同时确保项目目标的顺利实现，是项目人力资源管理的另一挑战。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变革与适应</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随着项目进展和外部环境的变化，项目人力资源管理需要不断调整和优化，以适应新的需求和挑战。如何有效应对变革并推动团队成员适应变革是项目人力资源管理的长期挑战。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项目人力资源管理的挑战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文化与价值观在项目人力资源管理中的作用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文化定义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文化是一个群体或社会共享的信仰、价值观、行为准则和生活方式的总和，它影响着人们的思维、行为和互动方式。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文化特点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文化具有多样性、动态性、传承性和影响性。不同的地域、民族和历史背景形成了丰富多彩的文化现象，文化也随着时代变迁而不断发展变化。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文化的定义与特点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价值观定义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价值观是人们对于事物价值的基本看法和评价标准，它指导着人们的行为和决策。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价值观特点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价值观具有主观性、相对稳定性和社会共享性。每个人的价值观都受到个人经历、教育背景和社会环境的影响，同时，价值观也在一定程度上被社会群体所共享。</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价值观的定义与特点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招聘与选拔</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培训与开发</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绩效管理</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员工关系管理</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文化与价值观对项目人力资源管理的影响</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文化与价值观影响着项目人力资源的招聘和选拔标准。符合项目文化和价值观的候选人更容易被选拔录用，这有助于提高团队的凝聚力和工作效率。</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文化与价值观是项目人力资源培训和开发的重要内容。通过培训，员工可以了解和认同项目的文化和价值观，从而更好地融入团队并发挥个人潜力。</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文化与价值观对项目人力资源的绩效管理具有指导作用。符合项目文化和价值观的行为和结果更容易得到认可和奖励，这有助于激发员工的积极性和创造力。</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文化与价值观有助于建立良好的员工关系。共同的文化和价值观可以减少员工之间的冲突和摩擦，增强团队的合作精神和凝聚力。</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项目人力资源管理中的文化建设</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https://d.book118.com/385030112302011122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2024-09-26T08:47:52.918</cp:lastPrinted>
  <dcterms:created xsi:type="dcterms:W3CDTF">2024-09-26T00:47:52Z</dcterms:created>
  <dcterms:modified xsi:type="dcterms:W3CDTF">2024-09-26T00:47:55Z</dcterms:modified>
</cp:coreProperties>
</file>