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C5368-349E-473D-AB80-A2304212A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CA712-FD0F-40DD-A690-466EF460D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FC681-BA21-48D4-B865-1BA1AB41E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71E54-ABC4-499F-BA46-20E7DE8AC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F2E39A-2272-434F-8831-5B169B275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0D0891-32AF-4A5D-B1A6-83EB08394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9D6140-41B9-42C6-9627-7273B2DC9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83325-2E18-4664-AA56-CF32C5C3F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4C6A4-30FE-4C6E-BA7C-8D403942F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7F492-C39B-4134-8787-E0E3FE946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8FC1D-C6D9-449D-B286-D1CEA4BC0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030144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膝关节骨性关节炎的护理查房PPT课件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膝关节骨性关节炎概述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膝关节骨性关节炎的护理评估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膝关节骨性关节炎的护理措施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膝关节骨性关节炎的预防与保健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膝关节骨性关节炎的护理研究进展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膝关节骨性关节炎概述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93" r="338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339" r="83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膝关节骨性关节炎是一种慢性退行性疾病，由于关节软骨磨损、骨质增生等原因导致关节疼痛、僵硬和活动受限。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根据病因和临床表现，膝关节骨性关节炎可分为原发性、继发性和创伤性三种类型。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年龄、性别、遗传、肥胖、关节损伤、长期从事重体力劳动等都是膝关节骨性关节炎的常见病因。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随着年龄的增长，关节软骨逐渐磨损、变薄，关节周围的骨质增生，导致关节间隙变窄，关节表面不平整，引发疼痛和活动受限。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膝关节疼痛、僵硬、肿胀、活动受限等是膝关节骨性关节炎的常见症状。疼痛多在活动后加重，休息后缓解。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医生通常根据患者的临床表现、体格检查和影像学检查结果来诊断膝关节骨性关节炎。常见的影像学检查包括X线、CT和MRI等。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703" r="2070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膝关节骨性关节炎的护理评估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准确评估疼痛程度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通过观察患者的疼痛表现，了解疼痛的部位、性质、持续时间及疼痛对日常生活的影响。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疼痛评估工具的应用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使用疼痛评估量表，如数字评分法、视觉模拟评分法等，对患者的疼痛程度进行量化评估。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疼痛缓解措施的制定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根据疼痛评估结果，制定相应的疼痛缓解措施，如药物治疗、物理治疗、康复训练等。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使用关节测量仪等工具，对患者的膝关节活动度进行客观测量，了解关节的功能状态。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观察患者在日常生活活动中的表现，评估其独立生活的能力，如行走、上下楼梯、穿脱鞋袜等。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肌力的评估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关节活动度的测量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日常生活能力的评估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通过测量肌肉的收缩力量，评估患者的肌肉功能，了解关节的支持能力。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17" r="157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情绪状态的观察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观察患者的情绪表现，了解其是否有焦虑、抑郁等情况，以及对疾病的认知态度。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应对方式的评估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了解患者面对疾病时的应对方式，如积极配合治疗、寻求社会支持等，评估其心理适应能力。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膝关节骨性关节炎的护理措施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https://d.book118.com/385030144121011100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2024-09-08T04:46:18.094</cp:lastPrinted>
  <dcterms:created xsi:type="dcterms:W3CDTF">2024-09-07T20:46:18Z</dcterms:created>
  <dcterms:modified xsi:type="dcterms:W3CDTF">2024-09-07T20:46:19Z</dcterms:modified>
</cp:coreProperties>
</file>