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60339-AFFA-40FC-825D-81D63222F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9026E-1CE6-4840-AB98-57949327B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00BC7-F13A-4CA7-8F90-C3BB81338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29319-E9B0-437E-B6D5-61534AC90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8621A3-2D21-4977-94F2-D23B948F1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34509A-02BC-438B-97BF-729502E49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187B89-731F-490E-9514-D08D46272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4B1A2-25C4-4D45-8A82-B5D8735EB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0FD1F-DF93-43DE-A3DD-021991152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3DB26-8A90-46BB-B305-BBBEADF2C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655EC-9FE4-402A-8E13-BE502ADEE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2024/2/17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0303431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规划目标研究技术方法\n## 1.规划目标的重要性及影响因素\n### 1.1规划目标对组织发展的引导作用\n### 1.2内部和外部因素对规划目标的影响\n### 1.3如何平衡短期和长期规划目标\n## 2.技术方法的分类及选择\n### 2.1技术方法的分类及其特点\n### 2.2如何根据规划目标选择合适的技术方法\n### 2.3技术方法的优缺点分析及适用场景\n## 3.规划目标实现过程中的技术方法应用\n### 3.1技术方法在目标设定和分解中的应用\n### 3.2技术方法在目标实施和监控中的应用\n### 3.3技术方法在目标评估和调整中的应用\n## 4.技术方法的持续优化与改进\n### 4.1如何评估技术方法的有效性\n### 4.2技术方法的持续优化与改进策略\n### 4.3学习与创新在技术方法优化中的作用\n## 5.案例分析：成功运用技术方法实现规划目标的实践\n### 5.1案例一：某企业如何运用技术方法实现市场拓展目标\n### 5.2案例二：某组织如何运用技术方法提高内部协同效率\n### 5.3案例三：某团队如何运用技术方法实现创新项目目标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规划目标研究技术方法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504759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规划目标的重要性及影响因素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确保组织资源有效利用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提高组织执行力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增强组织核心竞争力</a:t>
                </a:r>
                <a:endParaRPr/>
              </a:p>
            </p:txBody>
          </p:sp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明确组织发展方向</a:t>
                </a:r>
                <a:endParaRPr/>
              </a:p>
            </p:txBody>
          </p:sp>
        </p:grpSp>
        <p:grpSp>
          <p:nvGrpSpPr>
            <p:cNvPr id="17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增强员工归属感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提高员工满意度</a:t>
                </a:r>
                <a:endParaRPr/>
              </a:p>
            </p:txBody>
          </p:sp>
          <p:sp>
            <p:nvSpPr>
              <p:cNvPr id="1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激励员工积极参与</a:t>
                </a:r>
                <a:endParaRPr/>
              </a:p>
            </p:txBody>
          </p:sp>
        </p:grpSp>
        <p:grpSp>
          <p:nvGrpSpPr>
            <p:cNvPr id="18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明确评估标准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提高评估效率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促进组织持续改进</a:t>
                </a:r>
                <a:endParaRPr/>
              </a:p>
            </p:txBody>
          </p:sp>
          <p:sp>
            <p:nvSpPr>
              <p:cNvPr id="18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便于组织绩效评估</a:t>
                </a:r>
                <a:endParaRPr/>
              </a:p>
            </p:txBody>
          </p:sp>
        </p:grpSp>
      </p:grpSp>
      <p:pic>
        <p:nvPicPr>
          <p:cNvPr id="18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规划目标对组织发展的引导作用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内部和外部因素对规划目标的影响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1" name="组合 1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2" name="组合 19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内部因素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组织战略定位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组织资源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7" name="组合 19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外部因素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行业竞争态势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组合 20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4" name="组合 203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短期规划目标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迅速提高组织绩效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稳定组织运营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增强组织市场竞争力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9" name="组合 208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长期规划目标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培养组织核心竞争力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实现组织可持续发展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提高组织行业地位</a:t>
                </a:r>
                <a:endParaRPr/>
              </a:p>
            </p:txBody>
          </p:sp>
          <p:pic>
            <p:nvPicPr>
              <p:cNvPr id="21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4" name="组合 213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平衡策略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短期目标与长期目标相结合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灵活调整规划目标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保持组织战略一致性</a:t>
                </a:r>
                <a:endParaRPr/>
              </a:p>
            </p:txBody>
          </p:sp>
          <p:pic>
            <p:nvPicPr>
              <p:cNvPr id="21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如何平衡短期和长期规划目标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技术方法的分类及选择</a:t>
            </a:r>
            <a:endParaRPr/>
          </a:p>
        </p:txBody>
      </p:sp>
      <p:sp>
        <p:nvSpPr>
          <p:cNvPr id="2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5" name="组合 22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依赖专家经验和判断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适用于复杂、难以量化的情况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结果受人为因素影响较大</a:t>
                </a:r>
                <a:endParaRPr/>
              </a:p>
            </p:txBody>
          </p:sp>
          <p:sp>
            <p:nvSpPr>
              <p:cNvPr id="22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依赖数据和数学模型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结果具有较高的精确性和可靠性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适用于简单、可量化的情况</a:t>
                </a:r>
                <a:endParaRPr/>
              </a:p>
            </p:txBody>
          </p:sp>
          <p:sp>
            <p:nvSpPr>
              <p:cNvPr id="23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混合方法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结合定性方法和定量方法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充分发挥各自优势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适用性较广</a:t>
                </a:r>
                <a:endParaRPr/>
              </a:p>
            </p:txBody>
          </p:sp>
          <p:sp>
            <p:nvSpPr>
              <p:cNvPr id="23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技术方法的分类及其特点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判断目标的可量化程度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判断目标的复杂程度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判断目标的紧迫性</a:t>
                </a:r>
                <a:endParaRPr/>
              </a:p>
            </p:txBody>
          </p:sp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分析规划目标特点</a:t>
                </a:r>
                <a:endParaRPr/>
              </a:p>
            </p:txBody>
          </p:sp>
        </p:grpSp>
        <p:grpSp>
          <p:nvGrpSpPr>
            <p:cNvPr id="24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对比不同技术方法的适用性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分析技术方法的优缺点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考虑技术方法的可行性和成本</a:t>
                </a:r>
                <a:endParaRPr/>
              </a:p>
            </p:txBody>
          </p:sp>
          <p:sp>
            <p:nvSpPr>
              <p:cNvPr id="24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了解技术方法优缺点</a:t>
                </a:r>
                <a:endParaRPr/>
              </a:p>
            </p:txBody>
          </p:sp>
          <p:sp>
            <p:nvSpPr>
              <p:cNvPr id="24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根据规划目标特点和技术方法优缺点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选择最符合实际需求的技术方法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保持技术方法的一致性和连贯性</a:t>
                </a:r>
                <a:endParaRPr/>
              </a:p>
            </p:txBody>
          </p:sp>
          <p:sp>
            <p:nvSpPr>
              <p:cNvPr id="25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综合权衡选择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如何根据规划目标选择合适的技术方法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组合 25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57" name="组合 256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5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定性方法   优点：适用于复杂、难以量化的情况
  缺点：结果受人为因素影响较大
  适用场景：战略规划、市场调研等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60" name="组合 259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6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定量方法   优点：结果具有较高的精确性和可靠性
  缺点：适用于简单、可量化的情况
  适用场景：成本预算、资源配置等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63" name="组合 262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6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混合方法   优点：结合定性方法和定量方法
  缺点：适用性较广，但实施难度较大
  适用场景：综合评估、风险管理等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技术方法的优缺点分析及适用场景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规划目标实现过程中的技术方法应用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目标设定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运用定性方法分析组织内外部环境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运用定量方法确定具体目标值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运用混合方法制定目标实现策略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目标分解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运用定性方法确定目标责任主体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运用定量方法分配资源和支持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运用混合方法制定实施计划和时间表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技术方法在目标设定和分解中的应用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https://d.book118.com/385030343114011112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规划目标研究技术方法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2024-09-18T14:41:16.115</cp:lastPrinted>
  <dcterms:created xsi:type="dcterms:W3CDTF">2024-09-18T06:41:16Z</dcterms:created>
  <dcterms:modified xsi:type="dcterms:W3CDTF">2024-09-18T06:41:18Z</dcterms:modified>
</cp:coreProperties>
</file>