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FFEE2-2BE9-4578-9B98-F7A7ABD1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2783D-E133-4FD2-981A-793BF158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D48C-F690-4A13-8DD7-642E792B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6E6B2-C6EE-4A2D-BCCB-856E119D9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5A565-72AA-4727-8D14-F75615D8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15357-652E-46EF-8547-A965F36DC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D5DB0-CFF3-41A4-9340-391FA84B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F428E-6FD4-4A99-AF4B-C754F53E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84FD0-08DF-4F96-9F6B-EF5DF80C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74A4D-EAEB-4A4A-BB37-770746A4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8C41D-1DDB-4FC5-BA01-E21D4D51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2103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癫痫持续状态的护理\n## 1.癫痫持续状态的基本概念与病因\n### 1.1癫痫持续状态的定义与分类\n### 1.2癫痫持续状态的病因及危险因素\n### 1.3癫痫持续状态的发病机制\n## 2.癫痫持续状态的临床表现与诊断\n### 2.1癫痫持续状态的临床表现\n### 2.2癫痫持续状态的诊断方法\n### 2.3癫痫持续状态的鉴别诊断\n## 3.癫痫持续状态的急救与处理\n### 3.1癫痫持续状态的现场急救措施\n### 3.2癫痫持续状态的治疗方法\n### 3.3癫痫持续状态的并发症防治\n## 4.癫痫持续状态的护理措施\n### 4.1癫痫持续状态的一般护理\n### 4.2癫痫持续状态的药物治疗护理\n### 4.3癫痫持续状态的心理护理与社会支持\n## 5.癫痫持续状态的预防与康复\n### 5.1癫痫持续状态的预防策略\n### 5.2癫痫持续状态的康复训练\n### 5.3癫痫持续状态的生活指导与健康管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癫痫持续状态的护理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癫痫持续状态的基本概念与病因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癫痫持续状态是指癫痫发作持续超过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5分钟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，或者短时间内频繁发作，导致患者意识障碍或生命体征不稳定的状态。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部分性癫痫持续状态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，前者表现为全身性抽搐，后者表现为局部性抽搐。</a:t>
                </a:r>
                <a:endParaRPr/>
              </a:p>
            </p:txBody>
          </p:sp>
          <p:sp>
            <p:nvSpPr>
              <p:cNvPr id="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癫痫持续状态的定义</a:t>
                </a:r>
                <a:endParaRPr/>
              </a:p>
            </p:txBody>
          </p:sp>
          <p:sp>
            <p:nvSpPr>
              <p:cNvPr id="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：发作持续时间较短，患者意识清楚，生命体征稳定。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：发作持续时间较长，患者可能出现意识障碍，生命体征不稳定。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重度癫痫持续状态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：发作持续时间极长，患者出现严重意识障碍，生命体征严重不稳定，需要紧急处理。</a:t>
                </a:r>
                <a:endParaRPr/>
              </a:p>
            </p:txBody>
          </p:sp>
          <p:sp>
            <p:nvSpPr>
              <p:cNvPr id="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癫痫持续状态的分类</a:t>
                </a:r>
                <a:endParaRPr/>
              </a:p>
            </p:txBody>
          </p:sp>
          <p:sp>
            <p:nvSpPr>
              <p:cNvPr id="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癫痫持续状态的定义与分类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癫痫持续状态的病因</a:t>
                </a:r>
                <a:endParaRPr/>
              </a:p>
            </p:txBody>
          </p:sp>
          <p:sp>
            <p:nvSpPr>
              <p:cNvPr id="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结构性病变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：如脑肿瘤、脑血管病变、脑炎等，导致脑组织损伤，诱发癫痫发作。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：如低血糖、低钙血症等，影响神经元的正常功能，诱发癫痫发作。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药物或毒物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：如某些抗癫痫药物、酒精、尼古丁等，诱发癫痫发作。</a:t>
                </a:r>
                <a:endParaRPr/>
              </a:p>
            </p:txBody>
          </p:sp>
          <p:sp>
            <p:nvSpPr>
              <p:cNvPr id="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癫痫持续状态的危险因素</a:t>
                </a:r>
                <a:endParaRPr/>
              </a:p>
            </p:txBody>
          </p:sp>
          <p:sp>
            <p:nvSpPr>
              <p:cNvPr id="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：儿童和老年人容易发生癫痫持续状态。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：有癫痫病史的患者容易发生癫痫持续状态。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：如脑瘫、痴呆等，患者容易发生癫痫持续状态。</a:t>
                </a:r>
                <a:endParaRPr/>
              </a:p>
            </p:txBody>
          </p:sp>
          <p:sp>
            <p:nvSpPr>
              <p:cNvPr id="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癫痫持续状态的病因及危险因素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癫痫持续状态的发病机制尚未完全明确，可能与以下几个方面有关：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神经元异常放电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：神经元异常放电是癫痫发作的基本病理生理机制，癫痫持续状态可能是由于神经元异常放电持续时间过长，导致神经系统功能紊乱。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神经递质失衡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：癫痫发作时，神经递质如谷氨酸、γ-氨基丁酸等浓度发生改变，导致神经传导异常，诱发癫痫持续状态。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脑血流障碍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：癫痫发作时，脑血流发生变化，导致脑组织缺氧、缺血，诱发癫痫持续状态。</a:t>
            </a:r>
            <a:endParaRPr/>
          </a:p>
        </p:txBody>
      </p:sp>
      <p:cxnSp>
        <p:nvCxnSpPr>
          <p:cNvPr id="10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癫痫持续状态的临床表现与诊断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癫痫持续状态的临床表现因患者和发作类型而异，常见症状包括：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抽搐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：全身性或局部性抽搐，持续时间较长。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意识障碍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：患者可能出现昏迷、嗜睡、朦胧等症状。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生命体征不稳定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：如心率加快、血压下降、呼吸急促等。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大小便失禁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：患者可能出现大小便失禁。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癫痫持续状态可能导致严重并发症，如脑水肿、肺水肿、呼吸循环衰竭等。</a:t>
            </a:r>
            <a:endParaRPr/>
          </a:p>
        </p:txBody>
      </p:sp>
      <p:pic>
        <p:nvPicPr>
          <p:cNvPr id="1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癫痫持续状态的诊断主要依据患者的病史、临床表现和辅助检查。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：患者有癫痫病史，尤其是近期发作频繁、持续时间长的患者。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：患者出现癫痫持续状态的典型症状，如抽搐、意识障碍等。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：如脑电图、头颅CT或MRI、血糖、血钙等检查，以排除其他病因和并发症。</a:t>
            </a:r>
            <a:endParaRPr/>
          </a:p>
        </p:txBody>
      </p:sp>
      <p:cxnSp>
        <p:nvCxnSpPr>
          <p:cNvPr id="11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癫痫持续状态需要与以下疾病进行鉴别诊断：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晕厥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：晕厥患者可能出现意识丧失，但无抽搐症状，发作后恢复较快。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心源性抽搐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：心源性抽搐患者可能出现抽搐，但常有心脏病史，发作时心电图异常。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癔症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：癔症患者可能出现抽搐、意识障碍等症状，但无神经系统疾病，发作时无生命体征异常。</a:t>
            </a:r>
            <a:endParaRPr/>
          </a:p>
        </p:txBody>
      </p:sp>
      <p:cxnSp>
        <p:nvCxnSpPr>
          <p:cNvPr id="12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癫痫持续状态的急救与处理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癫痫持续状态的现场急救措施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发现癫痫持续状态患者，应立即采取以下急救措施：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保持呼吸道通畅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：将患者平卧，解开衣领，保持呼吸道通畅，防止呕吐物误吸。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保护患者安全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：将患者移至安全地方，避免碰撞、摔伤等意外伤害。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控制抽搐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：在医生指导下，给予患者地西泮、苯妥英钠等抗癫痫药物，控制抽搐发作。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密切观察生命体征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：密切观察患者的心率、血压、呼吸等生命体征，如有异常立即报告医生。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https://d.book118.com/385032103120011111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癫痫持续状态的护理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2024-09-17T01:30:40.596</cp:lastPrinted>
  <dcterms:created xsi:type="dcterms:W3CDTF">2024-09-16T17:30:40Z</dcterms:created>
  <dcterms:modified xsi:type="dcterms:W3CDTF">2024-09-16T17:30:42Z</dcterms:modified>
</cp:coreProperties>
</file>