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A89EB-70EC-435B-99F4-B0F5C5012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97D1D-BE51-4CD3-8EDC-D9D9934F9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2B830-B181-46EA-91ED-89D14F804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BC3BB-8A7D-4B6D-B864-89309BC12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894C73-699C-4320-97E3-2C70A12C8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987DF-C220-4AA0-BC6E-09B4D2C4B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746884-C1BA-49DF-A732-57DCFB8B1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2EEA7-A973-4FC1-968E-A785A277C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27260-775D-4CB8-A15E-29618BF89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BAC53-0F06-4914-83A2-E5AB59D9E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D1C0C-9421-48E6-A927-9C01D057C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3213034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护理查房ppt课件开场白台词大全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护理查房的基本流程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开场致谢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012" r="1201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感谢各位同行的积极参与，让我们共同学习、共同进步。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感谢各位专家、教授的指导，为我们的护理工作提供了宝贵的建议和经验。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感谢各位护士姐妹的支持，你们的辛勤付出为病人带来了温暖和关爱。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对参与人员的感谢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000" r="11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感谢本次护理查房的组织者，为大家的交流和学习提供了平台。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感谢医院领导的支持，为护理工作的发展提供了有力保障。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感谢护理部的精心组织，为提升护理服务质量付出了辛勤努力。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对组织者的感谢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对医院的感谢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感谢医院为我们提供了良好的工作环境和学习机会。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感谢医院领导对护理工作的重视和支持，为病人提供了优质的护理服务。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感谢医院全体员工的辛勤付出，为病人创造了温馨、舒适的治疗环境。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护理查房是提高护理质量的重要手段，通过定期对病区进行护理查房，可以及时发现和解决护理工作中存在的问题，提高护理工作的规范性和有效性。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护理查房可以帮助护士了解患者的病情和护理需求，制定个性化的护理计划，提供更加精准的护理服务。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704" b="270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护理查房可以促进护士之间的交流与合作，共同探讨护理工作中的难点和问题，提高整个团队的护理水平。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护理查房是提升护士业务水平的重要途径，通过查房可以学习到各种疾病的治疗和护理知识，了解最新的医疗技术和护理理念。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护理查房可以帮助护士提高临床思维能力和解决问题的能力，增强护士的综合素质和职业竞争力。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护理查房可以促进护士的自我学习和自我完善，不断更新知识和技能，以适应医疗技术的快速发展和患者的多样化需求。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622484" y="1569037"/>
            <a:ext cx="2635072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提升护士业务水平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护理查房可以促进护士与患者之间的沟通和互动，增强患者对护理工作的信任和满意度，提高患者的治疗依从性和康复效果。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护理查房是保障病人安全的重要措施，通过定期对病区进行护理查房，可以及时发现和纠正护理工作中的安全隐患，降低患者发生并发症和意外事件的风险。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护理查房可以帮助护士了解患者的病情变化和自身认知情况，及时调整护理计划和措施，确保患者的安全和舒适。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1061" r="106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77" r="87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3579" r="3579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保障病人安全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护理查房的基本流程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64" r="286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根据患者的病情和护理需求，选择一个具体的护理主题。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确保主题明确、具体，以便团队成员能够充分了解和准备。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https://d.book118.com/385032130342011040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2024-09-01T08:11:31.419</cp:lastPrinted>
  <dcterms:created xsi:type="dcterms:W3CDTF">2024-09-01T00:11:31Z</dcterms:created>
  <dcterms:modified xsi:type="dcterms:W3CDTF">2024-09-01T00:11:33Z</dcterms:modified>
</cp:coreProperties>
</file>