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98E22-E1C1-4886-A06E-49E1B5624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7F684-01E2-406B-9B36-13FF4C586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BB299-59F9-4491-95BD-AB6100F3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C72F7-482A-43E5-8AB4-DB2F918D5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93E2B-CACB-475E-9C5B-02580F4DC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E9A8F3-ADD1-40AE-9D38-BC3C192B0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1F2B4-76B1-4101-A2D2-DF4870D67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A3EC4-5150-4014-96F7-13FF87E60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3F709-14F6-49BF-9882-6CF43319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E20E5-CEF9-4870-A216-72371B129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D24FB-639F-4BB8-8E4E-34231240F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332101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专业能力与职场技巧的培训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适应职场需求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随着市场竞争的加剧，企业对员工的专业能力和职场技巧要求越来越高，通过培训提升员工素质成为必要措施。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员工个人在职业生涯中需要不断提升自己的专业能力和职场技巧，以适应职位晋升和更高层次的工作要求。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提高企业绩效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员工的专业能力和职场技巧提升后，能够更好地完成工作任务，提高企业整体绩效和竞争力。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针对员工所在岗位的专业知识进行深入浅出的讲解，提高员工的专业素养和解决问题的能力。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加强员工的职业道德教育，培养员工诚信、敬业、责任等良好品质，提高员工的职业操守。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通过本次培训，使员工掌握所在岗位的专业知识，提高职场适应能力和综合素质，同时培养员工的职业道德和职业操守，为企业的发展和个人的职业生涯发展奠定坚实基础。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职场技巧培训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通过案例分析、角色扮演等方式，教授员工职场沟通技巧、团队协作、时间管理等实用技能，提高员工的综合素质。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专业能力培训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深入了解所在行业的发展历程、现状和未来趋势，掌握行业内的基本概念和术语。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前沿动态关注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根据岗位需求，学习并掌握相关的专业技能，如数据分析、市场营销、软件开发等。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关注行业内的最新动态和前沿技术，保持对新技术、新方法的敏感度和学习热情。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清晰了解所在岗位的职责范围和工作要求，确保能够准确、高效地完成工作任务。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熟悉并掌握所在岗位的工作标准和流程，提高工作效率和质量。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工作标准与流程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具备良好的团队协作精神和沟通能力，能够与同事、上级和下级顺畅地协作和交流。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全面了解所在企业或组织的业务流程，包括业务开展方式、业务流程图和关键业务节点等。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业务流程熟悉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严格遵守企业或组织的业务规范，确保业务操作的合规性和准确性。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业务规范遵守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在熟悉业务流程和规范的基础上，积极寻求业务优化和创新的可能性，提高企业或组织的运营效率和市场竞争力。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业务优化与创新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职场技巧培训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能够用简洁明了的语言表达自己的观点和想法，避免模糊不清或含糊其辞。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积极倾听他人的观点和意见，理解对方的需求和立场，建立良好的沟通基础。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运用肢体语言、面部表情和声音语调等非语言手段，增强沟通效果。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https://d.book118.com/385033210123011043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2024-09-05T04:12:37.627</cp:lastPrinted>
  <dcterms:created xsi:type="dcterms:W3CDTF">2024-09-04T20:12:37Z</dcterms:created>
  <dcterms:modified xsi:type="dcterms:W3CDTF">2024-09-04T20:12:39Z</dcterms:modified>
</cp:coreProperties>
</file>