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9A3EA-9CFA-4CF4-9B31-95279C4E7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CF2BE-0A55-4A3D-8773-042E176F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C97A1-4B7C-4D9C-910A-EBFFAED5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687AD-44BA-4DDC-84D0-914636214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7EC40-C9B3-443E-9EB2-4B4F2F1A4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B2D89-3FAD-4A51-8702-D25972D22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64173-47C3-4368-ADF7-47D791E4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EA500-E4F1-434E-8EF6-3FB6B4E55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E3A27-CCC6-4BE8-A897-B41A5382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F8EDD-D959-4AC3-AAB6-7081F9242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2C1E0-ED5A-4712-847E-A4501AF4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34004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系统可扩展性设计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系统可扩展性定义与重要性
 可扩展性设计原则与方法
 负载均衡与分布式系统设计
 数据库可扩展性解决方案
 缓存系统设计与优化
 消息队列在可扩展性中的应用
 云服务与容器化可扩展方案
 监控与日志系统在可扩展性中的角色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系统可扩展性定义与重要性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系统可扩展性设计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系统可扩展性定义与重要性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系统可扩展性定义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1.系统可扩展性是指系统能够在不影响其性能、稳定性和功能的情况下，适应增长和扩展的能力。</a:t>
            </a:r>
          </a:p>
          <a:p>
            <a:r>
              <a:t>2.可扩展性设计允许系统根据需求灵活地增加或减少资源，以满足用户和业务需求。</a:t>
            </a:r>
          </a:p>
          <a:p>
            <a:r>
              <a:t>3.良好的可扩展性设计可以确保系统在面临未来增长时，无需进行大规模的重构或替换。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系统可扩展性重要性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1.随着业务和数据的快速增长，系统的可扩展性成为确保系统持续可用和稳定运行的关键因素。</a:t>
            </a:r>
          </a:p>
          <a:p>
            <a:r>
              <a:t>2.可扩展性设计有助于提高系统的性能，确保用户在高峰期或数据量增长时仍能获得优质的服务。</a:t>
            </a:r>
          </a:p>
          <a:p>
            <a:r>
              <a:t>3.提升系统的可扩展性可以降低维护成本，避免因系统瓶颈而导致的额外投入和资源浪费。</a:t>
            </a:r>
          </a:p>
          <a:p>
            <a:r>
              <a:t>以上内容仅供参考，建议查阅相关的文献资料以获取更加全面和准确的信息。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可扩展性设计原则与方法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系统可扩展性设计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可扩展性设计原则与方法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1.将系统分解为独立的、可复用的模块，降低模块间的耦合度，提高系统的可维护性。</a:t>
            </a:r>
          </a:p>
          <a:p>
            <a:r>
              <a:t>2.采用标准化的接口和规范，保证模块间的通信和协同工作。</a:t>
            </a:r>
          </a:p>
          <a:p>
            <a:r>
              <a:t>3.通过模块化的设计，可以方便地进行系统的扩展和升级，提高系统的可扩展性。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分布式架构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1.将系统拆分为多个独立的服务，每个服务都可以单独部署和扩展。</a:t>
            </a:r>
          </a:p>
          <a:p>
            <a:r>
              <a:t>2.利用分布式技术，实现服务间的解耦和负载均衡，提高系统的性能和稳定性。</a:t>
            </a:r>
          </a:p>
          <a:p>
            <a:r>
              <a:t>3.通过分布式架构，可以灵活地进行系统的扩展和缩容，满足不断变化的业务需求。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可扩展性设计原则与方法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微服务架构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1.将系统划分为一组细粒度的服务，每个服务都具有明确的业务功能。</a:t>
            </a:r>
          </a:p>
          <a:p>
            <a:r>
              <a:t>2.采用轻量级的通信机制和数据格式，实现服务间的快速响应和高效协同。</a:t>
            </a:r>
          </a:p>
          <a:p>
            <a:r>
              <a:t>3.通过微服务架构，可以实现服务的独立部署和升级，提高系统的可扩展性和可维护性。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1.利用云计算平台的弹性资源池，实现系统的快速部署和扩展。</a:t>
            </a:r>
          </a:p>
          <a:p>
            <a:r>
              <a:t>2.采用虚拟化技术，提高资源的利用率和灵活性。</a:t>
            </a:r>
          </a:p>
          <a:p>
            <a:r>
              <a:t>3.通过云计算技术，可以降低系统的运营成本，提高系统的性能和可扩展性。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可扩展性设计原则与方法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1.采用分布式数据库或NoSQL数据库，满足海量数据存储和访问的需求。</a:t>
            </a:r>
          </a:p>
          <a:p>
            <a:r>
              <a:t>2.利用数据库分片技术，实现数据的水平划分和负载均衡。</a:t>
            </a:r>
          </a:p>
          <a:p>
            <a:r>
              <a:t>3.通过数据库扩展性设计，可以提高系统的数据处理能力和可扩展性。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容器化部署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1.将应用程序和其依赖打包到容器中，实现应用的快速部署和管理。</a:t>
            </a:r>
          </a:p>
          <a:p>
            <a:r>
              <a:t>2.利用容器编排技术，实现容器的自动化部署和扩展。</a:t>
            </a:r>
          </a:p>
          <a:p>
            <a:r>
              <a:t>3.通过容器化部署，可以提高系统的可移植性和可扩展性，降低运维成本。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数据库扩展性设计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负载均衡与分布式系统设计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系统可扩展性设计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负载均衡与分布式系统设计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负载均衡的基本概念与原理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1.负载均衡的作用是在多个服务器之间分配网络或应用程序流量，以提高系统性能和可靠性。</a:t>
            </a:r>
          </a:p>
          <a:p>
            <a:r>
              <a:t>2.负载均衡可以通过硬件或软件实现，常见的方式包括使用负载均衡器或反向代理服务器。</a:t>
            </a:r>
          </a:p>
          <a:p>
            <a:r>
              <a:t>3.负载均衡算法的选择应根据具体场景和需求进行选择，常见的算法包括轮询、随机、加权轮询等。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分布式系统的设计与架构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1.分布式系统是由多个独立计算机组成的系统，通过网络相互通信和协调，实现共同的目标。</a:t>
            </a:r>
          </a:p>
          <a:p>
            <a:r>
              <a:t>2.分布式系统的设计需要考虑高可用性、可扩展性、容错性等因素。</a:t>
            </a:r>
          </a:p>
          <a:p>
            <a:r>
              <a:t>3.常见的分布式系统架构包括中心化架构、去中心化架构、微服务架构等。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负载均衡与分布式系统设计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负载均衡在分布式系统中的应用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1.在分布式系统中，负载均衡可以提高系统的整体性能和可靠性，保证服务的高可用性。</a:t>
            </a:r>
          </a:p>
          <a:p>
            <a:r>
              <a:t>2.负载均衡可以通过不同的方式实现，包括在客户端、服务器端或网络层实现。</a:t>
            </a:r>
          </a:p>
          <a:p>
            <a:r>
              <a:t>3.在分布式系统中，需要考虑负载均衡算法的选择、服务器状态的监测和调整等因素。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分布式系统中的数据一致性与负载均衡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1.在分布式系统中，数据一致性是一个重要的问题，需要通过一些机制来保证。</a:t>
            </a:r>
          </a:p>
          <a:p>
            <a:r>
              <a:t>2.数据一致性与负载均衡之间存在一定的关系，需要在设计时进行考虑。</a:t>
            </a:r>
          </a:p>
          <a:p>
            <a:r>
              <a:t>3.常见的保证数据一致性的机制包括分布式锁、分布式事务、数据副本等。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负载均衡与分布式系统设计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负载均衡的安全性与可靠性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1.负载均衡可以提高系统的安全性与可靠性，通过冗余设计和故障切换等方式保证服务的高可用性。</a:t>
            </a:r>
          </a:p>
          <a:p>
            <a:r>
              <a:t>2.在设计负载均衡系统时，需要考虑安全机制的实现，如身份认证、访问控制等。</a:t>
            </a:r>
          </a:p>
          <a:p>
            <a:r>
              <a:t>3.定期进行负载均衡系统的维护和测试是保证系统可靠性的重要手段。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1.随着云计算、大数据和人工智能等技术的发展，负载均衡技术也在不断演进和创新。</a:t>
            </a:r>
          </a:p>
          <a:p>
            <a:r>
              <a:t>2.未来负载均衡技术将更加注重智能化、自适应和动态调整等方面的发展。</a:t>
            </a:r>
          </a:p>
          <a:p>
            <a:r>
              <a:t>3.同时，随着边缘计算、物联网等新技术的应用，负载均衡技术也将不断扩展其应用场景和应用领域。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数据库可扩展性解决方案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系统可扩展性设计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数据库可扩展性解决方案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1.数据库分片是将大型数据库分割成更小、更易管理的部分，以提高性能和可扩展性。</a:t>
            </a:r>
          </a:p>
          <a:p>
            <a:r>
              <a:t>2.通过将数据分布在多台服务器上，可以分散负载并提高数据处理能力。</a:t>
            </a:r>
          </a:p>
          <a:p>
            <a:r>
              <a:t>3.数据库分片需要合理的数据分片和查询路由策略，以保证数据的完整性和查询效率。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数据库复制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1.数据库复制是将数据从主数据库复制到从数据库，以提高数据可用性和可扩展性。</a:t>
            </a:r>
          </a:p>
          <a:p>
            <a:r>
              <a:t>2.通过读取从数据库的数据，可以减轻主数据库的负载，并提高系统性能。</a:t>
            </a:r>
          </a:p>
          <a:p>
            <a:r>
              <a:t>3.数据库复制需要保证数据的一致性和同步性，避免出现数据不一致的情况。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数据库分片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数据库可扩展性解决方案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数据库集群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1.数据库集群是多台服务器协同工作，提供高可用性和可扩展性的数据库服务。</a:t>
            </a:r>
          </a:p>
          <a:p>
            <a:r>
              <a:t>2.通过集群技术，可以实现数据库的负载均衡和故障切换，提高系统的稳定性和可靠性。</a:t>
            </a:r>
          </a:p>
          <a:p>
            <a:r>
              <a:t>3.数据库集群需要合理的集群管理和调度策略，以保证集群的性能和可扩展性。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数据库缓存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1.数据库缓存是将常用的数据存储在内存中，以提高查询速度和系统性能。</a:t>
            </a:r>
          </a:p>
          <a:p>
            <a:r>
              <a:t>2.通过缓存技术，可以避免频繁的磁盘IO操作，加速数据访问速度。</a:t>
            </a:r>
          </a:p>
          <a:p>
            <a:r>
              <a:t>3.数据库缓存需要合理的缓存管理和更新策略，以保证数据的实时性和一致性。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https://d.book118.com/385034004114011043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系统可扩展性定义与重要性</vt:lpstr>
      <vt:lpstr> 系统可扩展性定义与重要性</vt:lpstr>
      <vt:lpstr> 可扩展性设计原则与方法</vt:lpstr>
      <vt:lpstr> 可扩展性设计原则与方法</vt:lpstr>
      <vt:lpstr> 可扩展性设计原则与方法</vt:lpstr>
      <vt:lpstr> 可扩展性设计原则与方法</vt:lpstr>
      <vt:lpstr> 负载均衡与分布式系统设计</vt:lpstr>
      <vt:lpstr> 负载均衡与分布式系统设计</vt:lpstr>
      <vt:lpstr> 负载均衡与分布式系统设计</vt:lpstr>
      <vt:lpstr> 负载均衡与分布式系统设计</vt:lpstr>
      <vt:lpstr> 数据库可扩展性解决方案</vt:lpstr>
      <vt:lpstr> 数据库可扩展性解决方案</vt:lpstr>
      <vt:lpstr> 数据库可扩展性解决方案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2024-09-05T01:19:03.601</cp:lastPrinted>
  <dcterms:created xsi:type="dcterms:W3CDTF">2024-09-04T17:19:03Z</dcterms:created>
  <dcterms:modified xsi:type="dcterms:W3CDTF">2024-09-04T17:19:05Z</dcterms:modified>
</cp:coreProperties>
</file>