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403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2024-02-23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79730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Relationship Id="rId6" Type="http://schemas.openxmlformats.org/officeDocument/2006/relationships/tags" Target="../tags/tag323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Relationship Id="rId6" Type="http://schemas.openxmlformats.org/officeDocument/2006/relationships/tags" Target="../tags/tag343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80.xml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tags" Target="../tags/tag383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39798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12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443182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52769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92927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15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455398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26012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19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86956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B74C3097-07DD-48E2-BC97-4CD15EB0E1A4}" type="slidenum">
              <a:rPr lang="zh-CN" altLang="en-US" smtClean="0"/>
              <a:t>20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14210953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D6F3692-B9F7-453E-BFAC-12964F94A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4363EF4-BC98-438C-BC88-BEFF81F2B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3426855-94E3-41B8-8B1E-96FD85FFD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695EC18-E5DF-47AB-8F27-B521851F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5C86A4D-DECD-4477-A7E2-978B92B64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7498FE14-8FBC-415F-81F7-156D06FC5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5262A00-0E0A-47B7-92CB-CA754F5F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EEE97B1E-E937-4864-8A5B-B52013BDD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1DCC559-64B9-4293-A758-1EBFC589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AB54824-D625-4B6B-BA14-FF0643022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6B7A00E-7218-4D19-A014-7E7AF2969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5.xml" /><Relationship Id="rId3" Type="http://schemas.openxmlformats.org/officeDocument/2006/relationships/image" Target="../media/image3.png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9.xml" /><Relationship Id="rId3" Type="http://schemas.openxmlformats.org/officeDocument/2006/relationships/image" Target="../media/image3.png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7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8.xml" /><Relationship Id="rId30" Type="http://schemas.openxmlformats.org/officeDocument/2006/relationships/tags" Target="../tags/tag203.xml" /><Relationship Id="rId31" Type="http://schemas.openxmlformats.org/officeDocument/2006/relationships/tags" Target="../tags/tag204.xml" /><Relationship Id="rId32" Type="http://schemas.openxmlformats.org/officeDocument/2006/relationships/image" Target="../media/image4.png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image" Target="../media/image6.jpeg" /><Relationship Id="rId7" Type="http://schemas.openxmlformats.org/officeDocument/2006/relationships/tags" Target="../tags/tag181.xml" /><Relationship Id="rId8" Type="http://schemas.openxmlformats.org/officeDocument/2006/relationships/image" Target="../media/image7.jpeg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11" Type="http://schemas.openxmlformats.org/officeDocument/2006/relationships/image" Target="../media/image11.jpeg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5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6.xml" /><Relationship Id="rId30" Type="http://schemas.openxmlformats.org/officeDocument/2006/relationships/tags" Target="../tags/tag229.xml" /><Relationship Id="rId31" Type="http://schemas.openxmlformats.org/officeDocument/2006/relationships/tags" Target="../tags/tag230.xml" /><Relationship Id="rId32" Type="http://schemas.openxmlformats.org/officeDocument/2006/relationships/tags" Target="../tags/tag231.xml" /><Relationship Id="rId33" Type="http://schemas.openxmlformats.org/officeDocument/2006/relationships/tags" Target="../tags/tag232.xml" /><Relationship Id="rId34" Type="http://schemas.openxmlformats.org/officeDocument/2006/relationships/tags" Target="../tags/tag233.xml" /><Relationship Id="rId35" Type="http://schemas.openxmlformats.org/officeDocument/2006/relationships/tags" Target="../tags/tag234.xml" /><Relationship Id="rId36" Type="http://schemas.openxmlformats.org/officeDocument/2006/relationships/tags" Target="../tags/tag235.xml" /><Relationship Id="rId37" Type="http://schemas.openxmlformats.org/officeDocument/2006/relationships/tags" Target="../tags/tag236.xml" /><Relationship Id="rId38" Type="http://schemas.openxmlformats.org/officeDocument/2006/relationships/image" Target="../media/image4.png" /><Relationship Id="rId4" Type="http://schemas.openxmlformats.org/officeDocument/2006/relationships/tags" Target="../tags/tag207.xml" /><Relationship Id="rId5" Type="http://schemas.openxmlformats.org/officeDocument/2006/relationships/image" Target="../media/image8.jpeg" /><Relationship Id="rId6" Type="http://schemas.openxmlformats.org/officeDocument/2006/relationships/tags" Target="../tags/tag208.xml" /><Relationship Id="rId7" Type="http://schemas.openxmlformats.org/officeDocument/2006/relationships/image" Target="../media/image9.jpeg" /><Relationship Id="rId8" Type="http://schemas.openxmlformats.org/officeDocument/2006/relationships/tags" Target="../tags/tag209.xml" /><Relationship Id="rId9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26" Type="http://schemas.openxmlformats.org/officeDocument/2006/relationships/tags" Target="../tags/tag261.xml" /><Relationship Id="rId27" Type="http://schemas.openxmlformats.org/officeDocument/2006/relationships/tags" Target="../tags/tag262.xml" /><Relationship Id="rId28" Type="http://schemas.openxmlformats.org/officeDocument/2006/relationships/tags" Target="../tags/tag263.xml" /><Relationship Id="rId29" Type="http://schemas.openxmlformats.org/officeDocument/2006/relationships/tags" Target="../tags/tag264.xml" /><Relationship Id="rId3" Type="http://schemas.openxmlformats.org/officeDocument/2006/relationships/tags" Target="../tags/tag238.xml" /><Relationship Id="rId30" Type="http://schemas.openxmlformats.org/officeDocument/2006/relationships/tags" Target="../tags/tag265.xml" /><Relationship Id="rId31" Type="http://schemas.openxmlformats.org/officeDocument/2006/relationships/tags" Target="../tags/tag266.xml" /><Relationship Id="rId32" Type="http://schemas.openxmlformats.org/officeDocument/2006/relationships/tags" Target="../tags/tag267.xml" /><Relationship Id="rId33" Type="http://schemas.openxmlformats.org/officeDocument/2006/relationships/tags" Target="../tags/tag268.xml" /><Relationship Id="rId34" Type="http://schemas.openxmlformats.org/officeDocument/2006/relationships/tags" Target="../tags/tag269.xml" /><Relationship Id="rId35" Type="http://schemas.openxmlformats.org/officeDocument/2006/relationships/tags" Target="../tags/tag270.xml" /><Relationship Id="rId36" Type="http://schemas.openxmlformats.org/officeDocument/2006/relationships/tags" Target="../tags/tag271.xml" /><Relationship Id="rId37" Type="http://schemas.openxmlformats.org/officeDocument/2006/relationships/tags" Target="../tags/tag272.xml" /><Relationship Id="rId38" Type="http://schemas.openxmlformats.org/officeDocument/2006/relationships/tags" Target="../tags/tag273.xml" /><Relationship Id="rId39" Type="http://schemas.openxmlformats.org/officeDocument/2006/relationships/tags" Target="../tags/tag274.xml" /><Relationship Id="rId4" Type="http://schemas.openxmlformats.org/officeDocument/2006/relationships/tags" Target="../tags/tag239.xml" /><Relationship Id="rId40" Type="http://schemas.openxmlformats.org/officeDocument/2006/relationships/tags" Target="../tags/tag275.xml" /><Relationship Id="rId41" Type="http://schemas.openxmlformats.org/officeDocument/2006/relationships/tags" Target="../tags/tag276.xml" /><Relationship Id="rId42" Type="http://schemas.openxmlformats.org/officeDocument/2006/relationships/tags" Target="../tags/tag277.xml" /><Relationship Id="rId43" Type="http://schemas.openxmlformats.org/officeDocument/2006/relationships/tags" Target="../tags/tag278.xml" /><Relationship Id="rId44" Type="http://schemas.openxmlformats.org/officeDocument/2006/relationships/tags" Target="../tags/tag279.xml" /><Relationship Id="rId45" Type="http://schemas.openxmlformats.org/officeDocument/2006/relationships/tags" Target="../tags/tag280.xml" /><Relationship Id="rId46" Type="http://schemas.openxmlformats.org/officeDocument/2006/relationships/tags" Target="../tags/tag281.xml" /><Relationship Id="rId47" Type="http://schemas.openxmlformats.org/officeDocument/2006/relationships/tags" Target="../tags/tag282.xml" /><Relationship Id="rId48" Type="http://schemas.openxmlformats.org/officeDocument/2006/relationships/tags" Target="../tags/tag283.xml" /><Relationship Id="rId49" Type="http://schemas.openxmlformats.org/officeDocument/2006/relationships/tags" Target="../tags/tag284.xml" /><Relationship Id="rId5" Type="http://schemas.openxmlformats.org/officeDocument/2006/relationships/tags" Target="../tags/tag240.xml" /><Relationship Id="rId50" Type="http://schemas.openxmlformats.org/officeDocument/2006/relationships/image" Target="../media/image4.png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16" Type="http://schemas.openxmlformats.org/officeDocument/2006/relationships/tags" Target="../tags/tag297.xml" /><Relationship Id="rId17" Type="http://schemas.openxmlformats.org/officeDocument/2006/relationships/tags" Target="../tags/tag298.xml" /><Relationship Id="rId18" Type="http://schemas.openxmlformats.org/officeDocument/2006/relationships/tags" Target="../tags/tag299.xml" /><Relationship Id="rId19" Type="http://schemas.openxmlformats.org/officeDocument/2006/relationships/tags" Target="../tags/tag300.xml" /><Relationship Id="rId2" Type="http://schemas.openxmlformats.org/officeDocument/2006/relationships/tags" Target="../tags/tag285.xml" /><Relationship Id="rId20" Type="http://schemas.openxmlformats.org/officeDocument/2006/relationships/tags" Target="../tags/tag301.xml" /><Relationship Id="rId21" Type="http://schemas.openxmlformats.org/officeDocument/2006/relationships/tags" Target="../tags/tag302.xml" /><Relationship Id="rId22" Type="http://schemas.openxmlformats.org/officeDocument/2006/relationships/tags" Target="../tags/tag303.xml" /><Relationship Id="rId23" Type="http://schemas.openxmlformats.org/officeDocument/2006/relationships/tags" Target="../tags/tag304.xml" /><Relationship Id="rId24" Type="http://schemas.openxmlformats.org/officeDocument/2006/relationships/tags" Target="../tags/tag305.xml" /><Relationship Id="rId25" Type="http://schemas.openxmlformats.org/officeDocument/2006/relationships/tags" Target="../tags/tag306.xml" /><Relationship Id="rId26" Type="http://schemas.openxmlformats.org/officeDocument/2006/relationships/tags" Target="../tags/tag307.xml" /><Relationship Id="rId27" Type="http://schemas.openxmlformats.org/officeDocument/2006/relationships/tags" Target="../tags/tag308.xml" /><Relationship Id="rId28" Type="http://schemas.openxmlformats.org/officeDocument/2006/relationships/tags" Target="../tags/tag309.xml" /><Relationship Id="rId29" Type="http://schemas.openxmlformats.org/officeDocument/2006/relationships/tags" Target="../tags/tag310.xml" /><Relationship Id="rId3" Type="http://schemas.openxmlformats.org/officeDocument/2006/relationships/image" Target="../media/image6.jpeg" /><Relationship Id="rId30" Type="http://schemas.openxmlformats.org/officeDocument/2006/relationships/image" Target="../media/image4.png" /><Relationship Id="rId4" Type="http://schemas.openxmlformats.org/officeDocument/2006/relationships/tags" Target="../tags/tag286.xml" /><Relationship Id="rId5" Type="http://schemas.openxmlformats.org/officeDocument/2006/relationships/image" Target="../media/image7.jpeg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1.xml" /><Relationship Id="rId3" Type="http://schemas.openxmlformats.org/officeDocument/2006/relationships/tags" Target="../tags/tag312.xml" /><Relationship Id="rId4" Type="http://schemas.openxmlformats.org/officeDocument/2006/relationships/tags" Target="../tags/tag3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18.xml" /><Relationship Id="rId3" Type="http://schemas.openxmlformats.org/officeDocument/2006/relationships/tags" Target="../tags/tag3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tags" Target="../tags/tag3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44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image" Target="../media/image12.png" /><Relationship Id="rId9" Type="http://schemas.openxmlformats.org/officeDocument/2006/relationships/tags" Target="../tags/tag34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55.xml" /><Relationship Id="rId4" Type="http://schemas.openxmlformats.org/officeDocument/2006/relationships/tags" Target="../tags/tag356.xml" /><Relationship Id="rId5" Type="http://schemas.openxmlformats.org/officeDocument/2006/relationships/tags" Target="../tags/tag357.xml" /><Relationship Id="rId6" Type="http://schemas.openxmlformats.org/officeDocument/2006/relationships/tags" Target="../tags/tag358.xml" /><Relationship Id="rId7" Type="http://schemas.openxmlformats.org/officeDocument/2006/relationships/tags" Target="../tags/tag359.xml" /><Relationship Id="rId8" Type="http://schemas.openxmlformats.org/officeDocument/2006/relationships/tags" Target="../tags/tag3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9.xml" /><Relationship Id="rId11" Type="http://schemas.openxmlformats.org/officeDocument/2006/relationships/tags" Target="../tags/tag370.xml" /><Relationship Id="rId2" Type="http://schemas.openxmlformats.org/officeDocument/2006/relationships/tags" Target="../tags/tag361.xml" /><Relationship Id="rId3" Type="http://schemas.openxmlformats.org/officeDocument/2006/relationships/tags" Target="../tags/tag36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tags" Target="../tags/tag365.xml" /><Relationship Id="rId7" Type="http://schemas.openxmlformats.org/officeDocument/2006/relationships/tags" Target="../tags/tag366.xml" /><Relationship Id="rId8" Type="http://schemas.openxmlformats.org/officeDocument/2006/relationships/tags" Target="../tags/tag367.xml" /><Relationship Id="rId9" Type="http://schemas.openxmlformats.org/officeDocument/2006/relationships/tags" Target="../tags/tag3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71.xml" /><Relationship Id="rId3" Type="http://schemas.openxmlformats.org/officeDocument/2006/relationships/tags" Target="../tags/tag3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76.xml" /><Relationship Id="rId4" Type="http://schemas.openxmlformats.org/officeDocument/2006/relationships/tags" Target="../tags/tag377.xml" /><Relationship Id="rId5" Type="http://schemas.openxmlformats.org/officeDocument/2006/relationships/tags" Target="../tags/tag378.xml" /><Relationship Id="rId6" Type="http://schemas.openxmlformats.org/officeDocument/2006/relationships/tags" Target="../tags/tag379.xml" /><Relationship Id="rId7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4.xml" /><Relationship Id="rId4" Type="http://schemas.openxmlformats.org/officeDocument/2006/relationships/tags" Target="../tags/tag385.xml" /><Relationship Id="rId5" Type="http://schemas.openxmlformats.org/officeDocument/2006/relationships/tags" Target="../tags/tag386.xml" /><Relationship Id="rId6" Type="http://schemas.openxmlformats.org/officeDocument/2006/relationships/tags" Target="../tags/tag387.xml" /><Relationship Id="rId7" Type="http://schemas.openxmlformats.org/officeDocument/2006/relationships/tags" Target="../tags/tag388.xml" /><Relationship Id="rId8" Type="http://schemas.openxmlformats.org/officeDocument/2006/relationships/tags" Target="../tags/tag38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4.xml" /><Relationship Id="rId4" Type="http://schemas.openxmlformats.org/officeDocument/2006/relationships/tags" Target="../tags/tag395.xml" /><Relationship Id="rId5" Type="http://schemas.openxmlformats.org/officeDocument/2006/relationships/tags" Target="../tags/tag396.xml" /><Relationship Id="rId6" Type="http://schemas.openxmlformats.org/officeDocument/2006/relationships/tags" Target="../tags/tag397.xml" /><Relationship Id="rId7" Type="http://schemas.openxmlformats.org/officeDocument/2006/relationships/tags" Target="../tags/tag398.xml" /><Relationship Id="rId8" Type="http://schemas.openxmlformats.org/officeDocument/2006/relationships/tags" Target="../tags/tag399.xml" /><Relationship Id="rId9" Type="http://schemas.openxmlformats.org/officeDocument/2006/relationships/tags" Target="../tags/tag40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01.xml" /><Relationship Id="rId3" Type="http://schemas.openxmlformats.org/officeDocument/2006/relationships/tags" Target="../tags/tag402.xml" /><Relationship Id="rId4" Type="http://schemas.openxmlformats.org/officeDocument/2006/relationships/hyperlink" Target="https://d.book118.com/385034031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>
            <p:custDataLst>
              <p:tags r:id="rId4"/>
            </p:custDataLst>
          </p:nvPr>
        </p:nvSpPr>
        <p:spPr>
          <a:xfrm>
            <a:off x="2438620" y="2819146"/>
            <a:ext cx="7512711" cy="180848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谏</a:t>
            </a: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逐客书</a:t>
            </a:r>
          </a:p>
          <a:p>
            <a:pPr algn="ctr">
              <a:lnSpc>
                <a:spcPct val="120000"/>
              </a:lnSpc>
            </a:pPr>
            <a:endParaRPr lang="zh-CN" altLang="en-US" sz="4000" b="1">
              <a:solidFill>
                <a:schemeClr val="accent1">
                  <a:lumMod val="50000"/>
                  <a:alpha val="100000"/>
                </a:schemeClr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5410200" y="4419600"/>
            <a:ext cx="156210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李</a:t>
            </a:r>
            <a:r>
              <a:rPr lang="en-US" altLang="zh-CN" sz="36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  </a:t>
            </a:r>
            <a:r>
              <a:rPr lang="zh-CN" altLang="en-US" sz="36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>
            <p:custDataLst>
              <p:tags r:id="rId5"/>
            </p:custDataLst>
          </p:nvPr>
        </p:nvSpPr>
        <p:spPr>
          <a:xfrm>
            <a:off x="1903951" y="2187854"/>
            <a:ext cx="1038225" cy="159131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40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导入</a:t>
            </a:r>
          </a:p>
        </p:txBody>
      </p:sp>
      <p:sp>
        <p:nvSpPr>
          <p:cNvPr id="5" name="TextBox 5"/>
          <p:cNvSpPr txBox="1"/>
          <p:nvPr>
            <p:custDataLst>
              <p:tags r:id="rId6"/>
            </p:custDataLst>
          </p:nvPr>
        </p:nvSpPr>
        <p:spPr>
          <a:xfrm>
            <a:off x="3866515" y="2264410"/>
            <a:ext cx="7818120" cy="232981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>
              <a:lnSpc>
                <a:spcPct val="150000"/>
              </a:lnSpc>
              <a:buFont typeface="Arial"/>
              <a:buNone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   </a:t>
            </a: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在诸子百家中有一个学派叫法家、鲁迅先生曾评论说：“法家大抵少文采，唯李斯奏议，尚有华辞。”这里所提到的“李斯奏议”就是我们今天要来学习的《谏逐客书》。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>
            <p:custDataLst>
              <p:tags r:id="rId5"/>
            </p:custDataLst>
          </p:nvPr>
        </p:nvSpPr>
        <p:spPr>
          <a:xfrm>
            <a:off x="1903951" y="2187854"/>
            <a:ext cx="1038225" cy="306895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40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学习目标</a:t>
            </a:r>
          </a:p>
        </p:txBody>
      </p:sp>
      <p:sp>
        <p:nvSpPr>
          <p:cNvPr id="5" name="TextBox 5"/>
          <p:cNvSpPr txBox="1"/>
          <p:nvPr>
            <p:custDataLst>
              <p:tags r:id="rId6"/>
            </p:custDataLst>
          </p:nvPr>
        </p:nvSpPr>
        <p:spPr>
          <a:xfrm>
            <a:off x="3696970" y="1710373"/>
            <a:ext cx="8013065" cy="343789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>
              <a:lnSpc>
                <a:spcPct val="150000"/>
              </a:lnSpc>
              <a:buFont typeface="Arial"/>
              <a:buNone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1.了解书、表等文体知识，积累文言知识，把握文章基本内容。</a:t>
            </a:r>
          </a:p>
          <a:p>
            <a:pPr lvl="0" indent="0">
              <a:lnSpc>
                <a:spcPct val="150000"/>
              </a:lnSpc>
              <a:buFont typeface="Arial"/>
              <a:buNone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2.理解文章的中心论点、论据，学习本文高超的论证技巧和劝谏艺术，初步体会文章实用性、针对性的特点。</a:t>
            </a:r>
          </a:p>
          <a:p>
            <a:pPr lvl="0" indent="0">
              <a:lnSpc>
                <a:spcPct val="150000"/>
              </a:lnSpc>
              <a:buFont typeface="Arial"/>
              <a:buNone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3.体会作品中体现的时代洪流与个人志向间的关系，培养学生观察社会现象、思考社会问题并进行书面表达的能力。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>
            <p:custDataLst>
              <p:tags r:id="rId3"/>
            </p:custDataLst>
          </p:nvPr>
        </p:nvSpPr>
        <p:spPr>
          <a:xfrm>
            <a:off x="1524000" y="3352800"/>
            <a:ext cx="9513570" cy="180530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第一课时</a:t>
            </a:r>
            <a:endParaRPr sz="4575" b="1">
              <a:solidFill>
                <a:schemeClr val="accent1">
                  <a:lumMod val="50000"/>
                  <a:alpha val="100000"/>
                </a:schemeClr>
              </a:solidFill>
              <a:latin typeface="宋体" panose="02010600030101010101" pitchFamily="2" charset="-122"/>
              <a:ea typeface="宋体" panose="02010600030101010101" pitchFamily="2" charset="-122"/>
              <a:cs typeface="微软雅黑" panose="020b0503020204020204" charset="-122"/>
            </a:endParaRPr>
          </a:p>
          <a:p>
            <a:pPr algn="ctr">
              <a:lnSpc>
                <a:spcPct val="120000"/>
              </a:lnSpc>
            </a:pPr>
            <a:r>
              <a:rPr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学习活动一：欲知后事，先解前情</a:t>
            </a:r>
          </a:p>
        </p:txBody>
      </p:sp>
      <p:sp>
        <p:nvSpPr>
          <p:cNvPr id="3" name="TextBox 3"/>
          <p:cNvSpPr txBox="1"/>
          <p:nvPr>
            <p:custDataLst>
              <p:tags r:id="rId4"/>
            </p:custDataLst>
          </p:nvPr>
        </p:nvSpPr>
        <p:spPr>
          <a:xfrm>
            <a:off x="4824413" y="2030692"/>
            <a:ext cx="2543175" cy="29146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CATALOGUE</a:t>
            </a:r>
          </a:p>
        </p:txBody>
      </p:sp>
      <p:sp>
        <p:nvSpPr>
          <p:cNvPr id="4" name="TextBox 4"/>
          <p:cNvSpPr txBox="1"/>
          <p:nvPr>
            <p:custDataLst>
              <p:tags r:id="rId5"/>
            </p:custDataLst>
          </p:nvPr>
        </p:nvSpPr>
        <p:spPr>
          <a:xfrm>
            <a:off x="3133725" y="623698"/>
            <a:ext cx="5924550" cy="117348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2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>
            <p:custDataLst>
              <p:tags r:id="rId3"/>
            </p:custDataLst>
          </p:nvPr>
        </p:nvSpPr>
        <p:spPr>
          <a:xfrm>
            <a:off x="533400" y="1295400"/>
            <a:ext cx="6285230" cy="16643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    秦国统一六国前，各国人才纷纷涌入秦国，其中也包括许多来自其他国家的客卿。</a:t>
            </a:r>
          </a:p>
        </p:txBody>
      </p:sp>
      <p:sp>
        <p:nvSpPr>
          <p:cNvPr id="9" name="TextBox 9"/>
          <p:cNvSpPr txBox="1"/>
          <p:nvPr>
            <p:custDataLst>
              <p:tags r:id="rId4"/>
            </p:custDataLst>
          </p:nvPr>
        </p:nvSpPr>
        <p:spPr>
          <a:xfrm>
            <a:off x="455295" y="2895600"/>
            <a:ext cx="6320790" cy="16643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    秦国国内保守势力对外来人才产生排斥情绪，认为他们威胁到了秦国本土贵族的利益。</a:t>
            </a:r>
          </a:p>
        </p:txBody>
      </p:sp>
      <p:sp>
        <p:nvSpPr>
          <p:cNvPr id="13" name="TextBox 13"/>
          <p:cNvSpPr txBox="1"/>
          <p:nvPr>
            <p:custDataLst>
              <p:tags r:id="rId5"/>
            </p:custDataLst>
          </p:nvPr>
        </p:nvSpPr>
        <p:spPr>
          <a:xfrm>
            <a:off x="466090" y="4648200"/>
            <a:ext cx="6352540" cy="114744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    秦王嬴政下令驱逐所有外来客卿，引起了广泛的关注和讨论。</a:t>
            </a:r>
          </a:p>
        </p:txBody>
      </p:sp>
      <p:pic>
        <p:nvPicPr>
          <p:cNvPr id="14" name="Picture 1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16667" b="16667"/>
          <a:stretch>
            <a:fillRect/>
          </a:stretch>
        </p:blipFill>
        <p:spPr>
          <a:xfrm>
            <a:off x="7162778" y="2209916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26083" r="26083"/>
          <a:stretch>
            <a:fillRect/>
          </a:stretch>
        </p:blipFill>
        <p:spPr>
          <a:xfrm>
            <a:off x="9982482" y="701717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>
            <p:custDataLst>
              <p:tags r:id="rId10"/>
            </p:custDataLst>
          </p:nvPr>
        </p:nvGrpSpPr>
        <p:grpSpPr>
          <a:xfrm>
            <a:off x="455598" y="76098"/>
            <a:ext cx="10641129" cy="893445"/>
            <a:chOff x="454963" y="93878"/>
            <a:chExt cx="10641129" cy="893445"/>
          </a:xfrm>
        </p:grpSpPr>
        <p:sp>
          <p:nvSpPr>
            <p:cNvPr id="17" name="AutoShape 17"/>
            <p:cNvSpPr/>
            <p:nvPr>
              <p:custDataLst>
                <p:tags r:id="rId11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>
              <p:custDataLst>
                <p:tags r:id="rId12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>
              <p:custDataLst>
                <p:tags r:id="rId13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>
              <p:custDataLst>
                <p:tags r:id="rId14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>
              <p:custDataLst>
                <p:tags r:id="rId15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>
              <p:custDataLst>
                <p:tags r:id="rId16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>
              <p:custDataLst>
                <p:tags r:id="rId17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>
              <p:custDataLst>
                <p:tags r:id="rId18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>
              <p:custDataLst>
                <p:tags r:id="rId19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>
              <p:custDataLst>
                <p:tags r:id="rId20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>
              <p:custDataLst>
                <p:tags r:id="rId21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>
              <p:custDataLst>
                <p:tags r:id="rId22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>
              <p:custDataLst>
                <p:tags r:id="rId23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>
              <p:custDataLst>
                <p:tags r:id="rId24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>
              <p:custDataLst>
                <p:tags r:id="rId25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>
              <p:custDataLst>
                <p:tags r:id="rId26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>
              <p:custDataLst>
                <p:tags r:id="rId27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>
              <p:custDataLst>
                <p:tags r:id="rId28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>
              <p:custDataLst>
                <p:tags r:id="rId29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>
              <p:custDataLst>
                <p:tags r:id="rId30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>
              <p:custDataLst>
                <p:tags r:id="rId31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微软雅黑" panose="020b0503020204020204" charset="-122"/>
                  <a:sym typeface="+mn-ea"/>
                </a:rPr>
                <a:t>谏</a:t>
              </a: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微软雅黑" panose="020b0503020204020204" charset="-122"/>
                </a:rPr>
                <a:t>逐客书产生历史背景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8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AutoShape 2"/>
          <p:cNvSpPr/>
          <p:nvPr>
            <p:custDataLst>
              <p:tags r:id="rId3"/>
            </p:custDataLst>
          </p:nvPr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>
            <p:custDataLst>
              <p:tags r:id="rId4"/>
            </p:custDataLst>
          </p:nvPr>
        </p:nvSpPr>
        <p:spPr>
          <a:xfrm>
            <a:off x="211455" y="2110740"/>
            <a:ext cx="3999230" cy="16643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李斯是秦朝时期著名的政治家、文学家和书法家，出生于楚国上蔡。</a:t>
            </a:r>
          </a:p>
        </p:txBody>
      </p:sp>
      <p:pic>
        <p:nvPicPr>
          <p:cNvPr id="4" name="Picture 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14417" r="1441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t="15833" b="15833"/>
          <a:stretch>
            <a:fillRect/>
          </a:stretch>
        </p:blipFill>
        <p:spPr>
          <a:xfrm>
            <a:off x="6641641" y="2196061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14792" b="14792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t="13250" b="1325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>
            <p:custDataLst>
              <p:tags r:id="rId13"/>
            </p:custDataLst>
          </p:nvPr>
        </p:nvSpPr>
        <p:spPr>
          <a:xfrm>
            <a:off x="152400" y="4114800"/>
            <a:ext cx="4173220" cy="26981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李斯在秦朝建立后担任丞相，负责制定法律、统一文字、度量衡和货币等制度，为秦朝的发展做出了重要贡献。</a:t>
            </a:r>
          </a:p>
        </p:txBody>
      </p:sp>
      <p:sp>
        <p:nvSpPr>
          <p:cNvPr id="9" name="TextBox 9"/>
          <p:cNvSpPr txBox="1"/>
          <p:nvPr>
            <p:custDataLst>
              <p:tags r:id="rId14"/>
            </p:custDataLst>
          </p:nvPr>
        </p:nvSpPr>
        <p:spPr>
          <a:xfrm>
            <a:off x="8123555" y="2110740"/>
            <a:ext cx="3875405" cy="166433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他曾师从荀子学习帝王之术，学成后入秦为官，辅佐秦王嬴政统一六国。</a:t>
            </a:r>
          </a:p>
        </p:txBody>
      </p:sp>
      <p:sp>
        <p:nvSpPr>
          <p:cNvPr id="10" name="TextBox 10"/>
          <p:cNvSpPr txBox="1"/>
          <p:nvPr>
            <p:custDataLst>
              <p:tags r:id="rId15"/>
            </p:custDataLst>
          </p:nvPr>
        </p:nvSpPr>
        <p:spPr>
          <a:xfrm>
            <a:off x="8190865" y="4288155"/>
            <a:ext cx="3808095" cy="21812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800">
                <a:solidFill>
                  <a:schemeClr val="dk1"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他的文学作品以议论文为主，风格雄浑豪放，具有鲜明的时代特色和个人风格。</a:t>
            </a:r>
          </a:p>
        </p:txBody>
      </p:sp>
      <p:grpSp>
        <p:nvGrpSpPr>
          <p:cNvPr id="11" name="Group 11"/>
          <p:cNvGrpSpPr/>
          <p:nvPr>
            <p:custDataLst>
              <p:tags r:id="rId16"/>
            </p:custDataLst>
          </p:nvPr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>
              <p:custDataLst>
                <p:tags r:id="rId17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>
              <p:custDataLst>
                <p:tags r:id="rId18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>
              <p:custDataLst>
                <p:tags r:id="rId19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>
              <p:custDataLst>
                <p:tags r:id="rId20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>
              <p:custDataLst>
                <p:tags r:id="rId21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>
              <p:custDataLst>
                <p:tags r:id="rId22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>
              <p:custDataLst>
                <p:tags r:id="rId23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>
              <p:custDataLst>
                <p:tags r:id="rId24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>
              <p:custDataLst>
                <p:tags r:id="rId25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>
              <p:custDataLst>
                <p:tags r:id="rId26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>
              <p:custDataLst>
                <p:tags r:id="rId27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>
              <p:custDataLst>
                <p:tags r:id="rId28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>
              <p:custDataLst>
                <p:tags r:id="rId29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>
              <p:custDataLst>
                <p:tags r:id="rId30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>
              <p:custDataLst>
                <p:tags r:id="rId31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>
              <p:custDataLst>
                <p:tags r:id="rId32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>
              <p:custDataLst>
                <p:tags r:id="rId33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>
              <p:custDataLst>
                <p:tags r:id="rId34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>
              <p:custDataLst>
                <p:tags r:id="rId35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>
              <p:custDataLst>
                <p:tags r:id="rId36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>
              <p:custDataLst>
                <p:tags r:id="rId37"/>
              </p:custDataLst>
            </p:nvPr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作者李斯生平及主要成就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0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>
            <p:custDataLst>
              <p:tags r:id="rId3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3" name="AutoShape 3"/>
            <p:cNvSpPr/>
            <p:nvPr>
              <p:custDataLst>
                <p:tags r:id="rId4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>
              <p:custDataLst>
                <p:tags r:id="rId5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>
              <p:custDataLst>
                <p:tags r:id="rId6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>
              <p:custDataLst>
                <p:tags r:id="rId7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>
              <p:custDataLst>
                <p:tags r:id="rId8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>
              <p:custDataLst>
                <p:tags r:id="rId9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>
              <p:custDataLst>
                <p:tags r:id="rId10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>
              <p:custDataLst>
                <p:tags r:id="rId11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>
              <p:custDataLst>
                <p:tags r:id="rId12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>
              <p:custDataLst>
                <p:tags r:id="rId13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>
              <p:custDataLst>
                <p:tags r:id="rId14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>
              <p:custDataLst>
                <p:tags r:id="rId15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>
              <p:custDataLst>
                <p:tags r:id="rId16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>
              <p:custDataLst>
                <p:tags r:id="rId17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>
              <p:custDataLst>
                <p:tags r:id="rId18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>
              <p:custDataLst>
                <p:tags r:id="rId19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>
              <p:custDataLst>
                <p:tags r:id="rId20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>
              <p:custDataLst>
                <p:tags r:id="rId21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>
              <p:custDataLst>
                <p:tags r:id="rId22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>
              <p:custDataLst>
                <p:tags r:id="rId23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>
              <p:custDataLst>
                <p:tags r:id="rId24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微软雅黑" panose="020b0503020204020204" charset="-122"/>
                  <a:sym typeface="+mn-ea"/>
                </a:rPr>
                <a:t>谏</a:t>
              </a: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微软雅黑" panose="020b0503020204020204" charset="-122"/>
                </a:rPr>
                <a:t>逐客书在文学史上地位</a:t>
              </a:r>
            </a:p>
          </p:txBody>
        </p:sp>
      </p:grpSp>
      <p:sp>
        <p:nvSpPr>
          <p:cNvPr id="24" name="Freeform 24"/>
          <p:cNvSpPr/>
          <p:nvPr>
            <p:custDataLst>
              <p:tags r:id="rId25"/>
            </p:custDataLst>
          </p:nvPr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>
            <p:custDataLst>
              <p:tags r:id="rId26"/>
            </p:custDataLst>
          </p:nvPr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>
            <p:custDataLst>
              <p:tags r:id="rId27"/>
            </p:custDataLst>
          </p:nvPr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>
              <p:custDataLst>
                <p:tags r:id="rId28"/>
              </p:custDataLst>
            </p:nvPr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>
              <p:custDataLst>
                <p:tags r:id="rId29"/>
              </p:custDataLst>
            </p:nvPr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>
              <p:custDataLst>
                <p:tags r:id="rId30"/>
              </p:custDataLst>
            </p:nvPr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>
              <p:custDataLst>
                <p:tags r:id="rId31"/>
              </p:custDataLst>
            </p:nvPr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1" name="AutoShape 31"/>
          <p:cNvSpPr/>
          <p:nvPr>
            <p:custDataLst>
              <p:tags r:id="rId32"/>
            </p:custDataLst>
          </p:nvPr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>
            <p:custDataLst>
              <p:tags r:id="rId33"/>
            </p:custDataLst>
          </p:nvPr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>
              <p:custDataLst>
                <p:tags r:id="rId34"/>
              </p:custDataLst>
            </p:nvPr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>
              <p:custDataLst>
                <p:tags r:id="rId35"/>
              </p:custDataLst>
            </p:nvPr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>
              <p:custDataLst>
                <p:tags r:id="rId36"/>
              </p:custDataLst>
            </p:nvPr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>
              <p:custDataLst>
                <p:tags r:id="rId37"/>
              </p:custDataLst>
            </p:nvPr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7" name="AutoShape 37"/>
          <p:cNvSpPr/>
          <p:nvPr>
            <p:custDataLst>
              <p:tags r:id="rId38"/>
            </p:custDataLst>
          </p:nvPr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>
            <p:custDataLst>
              <p:tags r:id="rId39"/>
            </p:custDataLst>
          </p:nvPr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>
            <p:custDataLst>
              <p:tags r:id="rId40"/>
            </p:custDataLst>
          </p:nvPr>
        </p:nvSpPr>
        <p:spPr>
          <a:xfrm>
            <a:off x="4724435" y="1301244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《</a:t>
            </a: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  <a:sym typeface="+mn-ea"/>
              </a:rPr>
              <a:t>谏</a:t>
            </a: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逐客书》是李斯的代表作之一，也是中国文学史上的重要篇章之一。</a:t>
            </a:r>
          </a:p>
        </p:txBody>
      </p:sp>
      <p:sp>
        <p:nvSpPr>
          <p:cNvPr id="41" name="AutoShape 41"/>
          <p:cNvSpPr/>
          <p:nvPr>
            <p:custDataLst>
              <p:tags r:id="rId41"/>
            </p:custDataLst>
          </p:nvPr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>
            <p:custDataLst>
              <p:tags r:id="rId42"/>
            </p:custDataLst>
          </p:nvPr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>
            <p:custDataLst>
              <p:tags r:id="rId43"/>
            </p:custDataLst>
          </p:nvPr>
        </p:nvSpPr>
        <p:spPr>
          <a:xfrm>
            <a:off x="4648200" y="2743200"/>
            <a:ext cx="6156960" cy="8026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它以鲜明的立场和雄辩的论证，阐述了外来人才对秦国的重要性，以及驱逐客卿对秦国的危害。</a:t>
            </a:r>
          </a:p>
        </p:txBody>
      </p:sp>
      <p:sp>
        <p:nvSpPr>
          <p:cNvPr id="45" name="AutoShape 45"/>
          <p:cNvSpPr/>
          <p:nvPr>
            <p:custDataLst>
              <p:tags r:id="rId44"/>
            </p:custDataLst>
          </p:nvPr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>
            <p:custDataLst>
              <p:tags r:id="rId45"/>
            </p:custDataLst>
          </p:nvPr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>
            <p:custDataLst>
              <p:tags r:id="rId46"/>
            </p:custDataLst>
          </p:nvPr>
        </p:nvSpPr>
        <p:spPr>
          <a:xfrm>
            <a:off x="4626645" y="4043770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文章逻辑严谨、语言流畅、气势磅礴，具有很高的文学价值和艺术感染力。</a:t>
            </a:r>
          </a:p>
        </p:txBody>
      </p:sp>
      <p:sp>
        <p:nvSpPr>
          <p:cNvPr id="49" name="AutoShape 49"/>
          <p:cNvSpPr/>
          <p:nvPr>
            <p:custDataLst>
              <p:tags r:id="rId47"/>
            </p:custDataLst>
          </p:nvPr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>
            <p:custDataLst>
              <p:tags r:id="rId48"/>
            </p:custDataLst>
          </p:nvPr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>
            <p:custDataLst>
              <p:tags r:id="rId49"/>
            </p:custDataLst>
          </p:nvPr>
        </p:nvSpPr>
        <p:spPr>
          <a:xfrm>
            <a:off x="4435475" y="5486400"/>
            <a:ext cx="6292850" cy="80264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800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《</a:t>
            </a: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  <a:sym typeface="+mn-ea"/>
              </a:rPr>
              <a:t>谏</a:t>
            </a:r>
            <a:r>
              <a:rPr lang="en-US" sz="2400" b="1">
                <a:solidFill>
                  <a:srgbClr val="060001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逐客书》对于后世文学的发展和影响也具有重要意义，被视为中国古代散文的典范之一。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0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16667" b="16667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26083" r="2608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>
            <p:custDataLst>
              <p:tags r:id="rId7"/>
            </p:custDataLst>
          </p:nvPr>
        </p:nvGrpSpPr>
        <p:grpSpPr>
          <a:xfrm>
            <a:off x="454963" y="93878"/>
            <a:ext cx="10641129" cy="893445"/>
            <a:chOff x="454963" y="93878"/>
            <a:chExt cx="10641129" cy="893445"/>
          </a:xfrm>
        </p:grpSpPr>
        <p:sp>
          <p:nvSpPr>
            <p:cNvPr id="17" name="AutoShape 17"/>
            <p:cNvSpPr/>
            <p:nvPr>
              <p:custDataLst>
                <p:tags r:id="rId8"/>
              </p:custDataLst>
            </p:nvPr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>
              <p:custDataLst>
                <p:tags r:id="rId9"/>
              </p:custDataLst>
            </p:nvPr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>
              <p:custDataLst>
                <p:tags r:id="rId10"/>
              </p:custDataLst>
            </p:nvPr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>
              <p:custDataLst>
                <p:tags r:id="rId11"/>
              </p:custDataLst>
            </p:nvPr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>
              <p:custDataLst>
                <p:tags r:id="rId12"/>
              </p:custDataLst>
            </p:nvPr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>
              <p:custDataLst>
                <p:tags r:id="rId13"/>
              </p:custDataLst>
            </p:nvPr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>
              <p:custDataLst>
                <p:tags r:id="rId14"/>
              </p:custDataLst>
            </p:nvPr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>
              <p:custDataLst>
                <p:tags r:id="rId15"/>
              </p:custDataLst>
            </p:nvPr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>
              <p:custDataLst>
                <p:tags r:id="rId16"/>
              </p:custDataLst>
            </p:nvPr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>
              <p:custDataLst>
                <p:tags r:id="rId17"/>
              </p:custDataLst>
            </p:nvPr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>
              <p:custDataLst>
                <p:tags r:id="rId18"/>
              </p:custDataLst>
            </p:nvPr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>
              <p:custDataLst>
                <p:tags r:id="rId19"/>
              </p:custDataLst>
            </p:nvPr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>
              <p:custDataLst>
                <p:tags r:id="rId20"/>
              </p:custDataLst>
            </p:nvPr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>
              <p:custDataLst>
                <p:tags r:id="rId21"/>
              </p:custDataLst>
            </p:nvPr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>
              <p:custDataLst>
                <p:tags r:id="rId22"/>
              </p:custDataLst>
            </p:nvPr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>
              <p:custDataLst>
                <p:tags r:id="rId23"/>
              </p:custDataLst>
            </p:nvPr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>
              <p:custDataLst>
                <p:tags r:id="rId24"/>
              </p:custDataLst>
            </p:nvPr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>
              <p:custDataLst>
                <p:tags r:id="rId25"/>
              </p:custDataLst>
            </p:nvPr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>
              <p:custDataLst>
                <p:tags r:id="rId26"/>
              </p:custDataLst>
            </p:nvPr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>
              <p:custDataLst>
                <p:tags r:id="rId27"/>
              </p:custDataLst>
            </p:nvPr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>
              <p:custDataLst>
                <p:tags r:id="rId28"/>
              </p:custDataLst>
            </p:nvPr>
          </p:nvSpPr>
          <p:spPr>
            <a:xfrm>
              <a:off x="1094842" y="93878"/>
              <a:ext cx="10001250" cy="893445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zh-CN" altLang="en-US" sz="3000" b="1">
                  <a:solidFill>
                    <a:schemeClr val="accent1">
                      <a:alpha val="100000"/>
                    </a:scheme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微软雅黑" panose="020b0503020204020204" charset="-122"/>
                </a:rPr>
                <a:t>解题：了解文体知识</a:t>
              </a:r>
            </a:p>
          </p:txBody>
        </p:sp>
      </p:grpSp>
      <p:sp>
        <p:nvSpPr>
          <p:cNvPr id="100" name="文本框 99"/>
          <p:cNvSpPr txBox="1"/>
          <p:nvPr>
            <p:custDataLst>
              <p:tags r:id="rId29"/>
            </p:custDataLst>
          </p:nvPr>
        </p:nvSpPr>
        <p:spPr>
          <a:xfrm>
            <a:off x="233045" y="1219200"/>
            <a:ext cx="6229350" cy="48310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/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谏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：规劝君主或尊长，使其改正错误。</a:t>
            </a:r>
          </a:p>
          <a:p>
            <a:pPr indent="0" fontAlgn="auto"/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逐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：驱逐。</a:t>
            </a:r>
          </a:p>
          <a:p>
            <a:pPr indent="0" fontAlgn="auto"/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“</a:t>
            </a:r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客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”：客卿，指的是那些在秦国做官的其他诸侯国的人。</a:t>
            </a:r>
          </a:p>
          <a:p>
            <a:pPr indent="0" fontAlgn="auto"/>
            <a:r>
              <a:rPr lang="zh-CN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书</a:t>
            </a:r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，指上书、奏章，是古代臣子向君主陈述政见的一种文体，是臣子向帝王逐条分析事理的公文名称，与“表”性质类似。</a:t>
            </a:r>
          </a:p>
          <a:p>
            <a:pPr indent="0" fontAlgn="auto"/>
            <a:endParaRPr lang="zh-CN" sz="2800" b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indent="0" fontAlgn="auto"/>
            <a:r>
              <a:rPr lang="zh-CN" sz="2800" b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本文是李斯就逐客一事劝谏秦王而写的奏章。</a:t>
            </a:r>
            <a:endParaRPr lang="zh-CN" altLang="en-US" sz="280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276225" y="315595"/>
            <a:ext cx="2735580" cy="70675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tx1"/>
                </a:solidFill>
                <a:latin typeface="+mn-ea"/>
              </a:rPr>
              <a:t>知识补充：</a:t>
            </a:r>
            <a:endParaRPr lang="en-US" altLang="zh-CN" sz="4000" b="1">
              <a:solidFill>
                <a:schemeClr val="tx1"/>
              </a:solidFill>
              <a:latin typeface="+mn-ea"/>
            </a:endParaRPr>
          </a:p>
        </p:txBody>
      </p:sp>
      <p:sp>
        <p:nvSpPr>
          <p:cNvPr id="6145" name="Rectangle 2"/>
          <p:cNvSpPr>
            <a:spLocks noGrp="1" noRot="1"/>
          </p:cNvSpPr>
          <p:nvPr>
            <p:ph idx="1"/>
            <p:custDataLst>
              <p:tags r:id="rId4"/>
            </p:custDataLst>
          </p:nvPr>
        </p:nvSpPr>
        <p:spPr>
          <a:xfrm>
            <a:off x="306070" y="1280795"/>
            <a:ext cx="11579860" cy="5232400"/>
          </a:xfrm>
        </p:spPr>
        <p:txBody>
          <a:bodyPr vert="horz" wrap="square" lIns="91440" tIns="45721" rIns="91440" bIns="45721" rtlCol="0" anchor="t" anchorCtr="0">
            <a:normAutofit fontScale="97500" lnSpcReduction="10000"/>
          </a:bodyPr>
          <a:lstStyle/>
          <a:p>
            <a:pPr marL="0" indent="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+mn-ea"/>
                <a:cs typeface="汉仪颜楷简" panose="00020600040101010101" charset="-122"/>
              </a:rPr>
              <a:t>奏疏：上书给天子的文章的通称。</a:t>
            </a:r>
            <a:r>
              <a:rPr lang="zh-CN" altLang="en-US" b="1">
                <a:solidFill>
                  <a:schemeClr val="tx1"/>
                </a:solidFill>
                <a:latin typeface="+mn-ea"/>
                <a:cs typeface="汉仪颜楷简" panose="00020600040101010101" charset="-122"/>
              </a:rPr>
              <a:t>在古代，臣子向皇帝进呈的文章有各种专门名称，如：奏、疏、议、章、表、上书、封事等等。</a:t>
            </a:r>
            <a:endParaRPr lang="en-US" altLang="zh-CN" b="1">
              <a:solidFill>
                <a:schemeClr val="tx1"/>
              </a:solidFill>
              <a:latin typeface="+mn-ea"/>
              <a:cs typeface="汉仪颜楷简" panose="00020600040101010101" charset="-122"/>
              <a:sym typeface="+mn-ea"/>
            </a:endParaRPr>
          </a:p>
          <a:p>
            <a:pPr marL="0" indent="0" algn="l">
              <a:lnSpc>
                <a:spcPct val="150000"/>
              </a:lnSpc>
              <a:spcBef>
                <a:spcPct val="0"/>
              </a:spcBef>
              <a:buClrTx/>
              <a:buSzTx/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FF0000"/>
                </a:solidFill>
                <a:latin typeface="+mn-ea"/>
                <a:cs typeface="汉仪颜楷简" panose="00020600040101010101" charset="-122"/>
                <a:sym typeface="+mn-ea"/>
              </a:rPr>
              <a:t>章</a:t>
            </a:r>
            <a:r>
              <a:rPr lang="zh-CN" altLang="en-US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：是用来谢恩的；</a:t>
            </a:r>
            <a:endParaRPr lang="zh-CN" altLang="en-US" b="1">
              <a:solidFill>
                <a:schemeClr val="tx1"/>
              </a:solidFill>
              <a:latin typeface="+mn-ea"/>
              <a:cs typeface="汉仪颜楷简" panose="00020600040101010101" charset="-122"/>
            </a:endParaRPr>
          </a:p>
          <a:p>
            <a:pPr algn="l">
              <a:lnSpc>
                <a:spcPct val="150000"/>
              </a:lnSpc>
              <a:buClrTx/>
              <a:buSzTx/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FF0000"/>
                </a:solidFill>
                <a:latin typeface="+mn-ea"/>
                <a:cs typeface="汉仪颜楷简" panose="00020600040101010101" charset="-122"/>
                <a:sym typeface="+mn-ea"/>
              </a:rPr>
              <a:t>奏</a:t>
            </a:r>
            <a:r>
              <a:rPr lang="zh-CN" altLang="en-US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：是用来弹劾，即揭发别人的；</a:t>
            </a:r>
            <a:endParaRPr lang="zh-CN" altLang="en-US" b="1">
              <a:solidFill>
                <a:schemeClr val="tx1"/>
              </a:solidFill>
              <a:latin typeface="+mn-ea"/>
              <a:cs typeface="汉仪颜楷简" panose="00020600040101010101" charset="-122"/>
            </a:endParaRPr>
          </a:p>
          <a:p>
            <a:pPr algn="l">
              <a:lnSpc>
                <a:spcPct val="150000"/>
              </a:lnSpc>
              <a:buClrTx/>
              <a:buSzTx/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FF0000"/>
                </a:solidFill>
                <a:latin typeface="+mn-ea"/>
                <a:cs typeface="汉仪颜楷简" panose="00020600040101010101" charset="-122"/>
                <a:sym typeface="+mn-ea"/>
              </a:rPr>
              <a:t>表</a:t>
            </a:r>
            <a:r>
              <a:rPr lang="zh-CN" altLang="en-US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：是用来陈述衷情的；</a:t>
            </a:r>
            <a:endParaRPr lang="zh-CN" altLang="en-US" b="1">
              <a:solidFill>
                <a:schemeClr val="tx1"/>
              </a:solidFill>
              <a:latin typeface="+mn-ea"/>
              <a:cs typeface="汉仪颜楷简" panose="00020600040101010101" charset="-122"/>
            </a:endParaRPr>
          </a:p>
          <a:p>
            <a:pPr algn="l">
              <a:lnSpc>
                <a:spcPct val="150000"/>
              </a:lnSpc>
              <a:buClrTx/>
              <a:buSzTx/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FF0000"/>
                </a:solidFill>
                <a:latin typeface="+mn-ea"/>
                <a:cs typeface="汉仪颜楷简" panose="00020600040101010101" charset="-122"/>
                <a:sym typeface="+mn-ea"/>
              </a:rPr>
              <a:t>议</a:t>
            </a:r>
            <a:r>
              <a:rPr lang="en-US" altLang="zh-CN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:</a:t>
            </a:r>
            <a:r>
              <a:rPr lang="zh-CN" altLang="en-US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是用来表示不同意见的；</a:t>
            </a:r>
            <a:endParaRPr lang="zh-CN" altLang="en-US" b="1">
              <a:solidFill>
                <a:schemeClr val="tx1"/>
              </a:solidFill>
              <a:latin typeface="+mn-ea"/>
              <a:cs typeface="汉仪颜楷简" panose="00020600040101010101" charset="-122"/>
            </a:endParaRPr>
          </a:p>
          <a:p>
            <a:pPr algn="l">
              <a:lnSpc>
                <a:spcPct val="150000"/>
              </a:lnSpc>
              <a:buClrTx/>
              <a:buSzTx/>
              <a:buFont typeface="Wingdings 2" panose="05020102010507070707" pitchFamily="18" charset="2"/>
              <a:buNone/>
            </a:pPr>
            <a:r>
              <a:rPr lang="zh-CN" altLang="en-US" b="1">
                <a:solidFill>
                  <a:srgbClr val="FF0000"/>
                </a:solidFill>
                <a:latin typeface="+mn-ea"/>
                <a:cs typeface="汉仪颜楷简" panose="00020600040101010101" charset="-122"/>
                <a:sym typeface="+mn-ea"/>
              </a:rPr>
              <a:t>疏</a:t>
            </a:r>
            <a:r>
              <a:rPr lang="en-US" altLang="zh-CN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:</a:t>
            </a:r>
            <a:r>
              <a:rPr lang="zh-CN" altLang="en-US" b="1">
                <a:solidFill>
                  <a:schemeClr val="tx1"/>
                </a:solidFill>
                <a:latin typeface="+mn-ea"/>
                <a:cs typeface="汉仪颜楷简" panose="00020600040101010101" charset="-122"/>
                <a:sym typeface="+mn-ea"/>
              </a:rPr>
              <a:t>也是臣下向皇帝陈述政见或有所劝谏的文章。</a:t>
            </a:r>
          </a:p>
        </p:txBody>
      </p:sp>
    </p:spTree>
  </p:cSld>
  <p:clrMapOvr>
    <a:masterClrMapping/>
  </p:clrMapOvr>
  <p:transition spd="med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>
            <p:custDataLst>
              <p:tags r:id="rId3"/>
            </p:custDataLst>
          </p:nvPr>
        </p:nvSpPr>
        <p:spPr>
          <a:xfrm>
            <a:off x="1973580" y="3368675"/>
            <a:ext cx="9068435" cy="95948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学习活动二：说文解字</a:t>
            </a:r>
            <a:r>
              <a:rPr lang="zh-CN" alt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，识读用意</a:t>
            </a:r>
          </a:p>
        </p:txBody>
      </p:sp>
      <p:sp>
        <p:nvSpPr>
          <p:cNvPr id="3" name="TextBox 3"/>
          <p:cNvSpPr txBox="1"/>
          <p:nvPr>
            <p:custDataLst>
              <p:tags r:id="rId4"/>
            </p:custDataLst>
          </p:nvPr>
        </p:nvSpPr>
        <p:spPr>
          <a:xfrm>
            <a:off x="4824413" y="2030692"/>
            <a:ext cx="2543175" cy="29146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CATALOGUE</a:t>
            </a:r>
          </a:p>
        </p:txBody>
      </p:sp>
      <p:sp>
        <p:nvSpPr>
          <p:cNvPr id="4" name="TextBox 4"/>
          <p:cNvSpPr txBox="1"/>
          <p:nvPr>
            <p:custDataLst>
              <p:tags r:id="rId5"/>
            </p:custDataLst>
          </p:nvPr>
        </p:nvSpPr>
        <p:spPr>
          <a:xfrm>
            <a:off x="3133725" y="623698"/>
            <a:ext cx="5924550" cy="117348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>
            <p:custDataLst>
              <p:tags r:id="rId3"/>
            </p:custDataLst>
          </p:nvPr>
        </p:nvSpPr>
        <p:spPr>
          <a:xfrm>
            <a:off x="228600" y="152400"/>
            <a:ext cx="11094720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正音：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缪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公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mù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蹇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叔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jiǎn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丕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豹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pī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鄢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yān 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郢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yǐng   功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施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到今yì  </a:t>
            </a:r>
            <a:r>
              <a:rPr lang="en-US" alt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范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雎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jū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穰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侯rǎng  灵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鼍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tuó   玩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好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hào </a:t>
            </a:r>
            <a:r>
              <a:rPr 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駃騠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jué tí </a:t>
            </a:r>
            <a:r>
              <a:rPr 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宛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珠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yuān  </a:t>
            </a:r>
            <a:r>
              <a:rPr 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珥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ěr 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阿缟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ē gǎo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瓮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wèng 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缶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fǒu   搏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髀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bì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《昭》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zhāo 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窈窕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yǎo tiǎo 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黔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首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qián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藉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寇兵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jiè   </a:t>
            </a:r>
            <a:r>
              <a:rPr lang="zh-CN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赍</a:t>
            </a:r>
            <a:r>
              <a:rPr lang="zh-CN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盗粮</a:t>
            </a:r>
            <a:r>
              <a:rPr lang="en-US" sz="36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jī
</a:t>
            </a:r>
            <a:endParaRPr lang="zh-CN" altLang="en-US" sz="36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4"/>
            </p:custDataLst>
          </p:nvPr>
        </p:nvSpPr>
        <p:spPr>
          <a:xfrm>
            <a:off x="381160" y="824646"/>
            <a:ext cx="11282361" cy="147637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 fontAlgn="base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333333"/>
                </a:solidFill>
                <a:latin typeface="黑体" panose="02010609060101010101" charset="-122"/>
                <a:ea typeface="黑体" panose="02010609060101010101" charset="-122"/>
              </a:rPr>
              <a:t>  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 臣闻吏议逐客，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窃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以为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过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矣。昔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缪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公求士，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西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取</a:t>
            </a:r>
            <a:r>
              <a:rPr lang="zh-CN" altLang="en-US" sz="2800" b="1">
                <a:latin typeface="+mn-ea"/>
                <a:cs typeface="+mn-ea"/>
              </a:rPr>
              <a:t>由余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于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戎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，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东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得</a:t>
            </a:r>
            <a:r>
              <a:rPr lang="zh-CN" altLang="en-US" sz="2800" b="1">
                <a:latin typeface="+mn-ea"/>
                <a:cs typeface="+mn-ea"/>
              </a:rPr>
              <a:t>百里奚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于宛，迎</a:t>
            </a:r>
            <a:r>
              <a:rPr lang="zh-CN" altLang="en-US" sz="2800" b="1">
                <a:latin typeface="+mn-ea"/>
                <a:cs typeface="+mn-ea"/>
              </a:rPr>
              <a:t>蹇叔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于宋，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来</a:t>
            </a:r>
            <a:r>
              <a:rPr lang="zh-CN" altLang="en-US" sz="2800" b="1">
                <a:latin typeface="+mn-ea"/>
                <a:cs typeface="+mn-ea"/>
              </a:rPr>
              <a:t>丕豹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、</a:t>
            </a:r>
            <a:r>
              <a:rPr lang="zh-CN" altLang="en-US" sz="2800" b="1">
                <a:latin typeface="+mn-ea"/>
                <a:cs typeface="+mn-ea"/>
              </a:rPr>
              <a:t>公孙支于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晋。此五子者，不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产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于秦，而缪公用之，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并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国二十，遂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霸</a:t>
            </a:r>
            <a:r>
              <a:rPr lang="zh-CN" altLang="en-US" sz="2800" b="1">
                <a:solidFill>
                  <a:srgbClr val="333333"/>
                </a:solidFill>
                <a:latin typeface="+mn-ea"/>
                <a:cs typeface="+mn-ea"/>
              </a:rPr>
              <a:t>西戎</a:t>
            </a:r>
            <a:r>
              <a:rPr lang="zh-CN" altLang="en-US" sz="2800" b="1" smtClean="0">
                <a:solidFill>
                  <a:srgbClr val="333333"/>
                </a:solidFill>
                <a:latin typeface="+mn-ea"/>
                <a:cs typeface="+mn-ea"/>
              </a:rPr>
              <a:t>。</a:t>
            </a:r>
            <a:r>
              <a:rPr lang="zh-CN" altLang="en-US" sz="2800" b="1" smtClean="0">
                <a:solidFill>
                  <a:srgbClr val="000000"/>
                </a:solidFill>
                <a:latin typeface="+mn-ea"/>
                <a:cs typeface="+mn-ea"/>
              </a:rPr>
              <a:t> </a:t>
            </a:r>
            <a:endParaRPr lang="zh-CN" altLang="en-US" sz="2800" b="1">
              <a:solidFill>
                <a:srgbClr val="000000"/>
              </a:solidFill>
              <a:latin typeface="+mn-ea"/>
              <a:cs typeface="+mn-ea"/>
            </a:endParaRPr>
          </a:p>
        </p:txBody>
      </p:sp>
      <p:sp>
        <p:nvSpPr>
          <p:cNvPr id="3" name="矩形 2"/>
          <p:cNvSpPr/>
          <p:nvPr>
            <p:custDataLst>
              <p:tags r:id="rId5"/>
            </p:custDataLst>
          </p:nvPr>
        </p:nvSpPr>
        <p:spPr>
          <a:xfrm>
            <a:off x="304959" y="2666702"/>
            <a:ext cx="4888705" cy="33743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窃</a:t>
            </a:r>
            <a:r>
              <a:rPr lang="zh-CN" altLang="en-US" sz="2800" b="1" smtClean="0">
                <a:latin typeface="+mn-ea"/>
                <a:cs typeface="+mn-ea"/>
              </a:rPr>
              <a:t>：谦辞，私自，私下。</a:t>
            </a:r>
            <a:endParaRPr lang="en-US" altLang="zh-CN" sz="2800" b="1">
              <a:latin typeface="+mn-ea"/>
              <a:cs typeface="+mn-ea"/>
            </a:endParaRP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过</a:t>
            </a:r>
            <a:r>
              <a:rPr lang="zh-CN" altLang="en-US" sz="2800" b="1">
                <a:latin typeface="+mn-ea"/>
                <a:cs typeface="+mn-ea"/>
              </a:rPr>
              <a:t>：错误。</a:t>
            </a:r>
            <a:endParaRPr lang="en-US" altLang="zh-CN" sz="2800" b="1">
              <a:latin typeface="+mn-ea"/>
              <a:cs typeface="+mn-ea"/>
            </a:endParaRP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缪</a:t>
            </a:r>
            <a:r>
              <a:rPr lang="zh-CN" altLang="en-US" sz="2800" b="1">
                <a:latin typeface="+mn-ea"/>
                <a:cs typeface="+mn-ea"/>
              </a:rPr>
              <a:t>：通</a:t>
            </a:r>
            <a:r>
              <a:rPr lang="en-US" altLang="zh-CN" sz="2800" b="1">
                <a:latin typeface="+mn-ea"/>
                <a:cs typeface="+mn-ea"/>
              </a:rPr>
              <a:t>“</a:t>
            </a:r>
            <a:r>
              <a:rPr lang="zh-CN" altLang="en-US" sz="2800" b="1">
                <a:latin typeface="+mn-ea"/>
                <a:cs typeface="+mn-ea"/>
              </a:rPr>
              <a:t>穆</a:t>
            </a:r>
            <a:r>
              <a:rPr lang="en-US" altLang="zh-CN" sz="2800" b="1">
                <a:latin typeface="+mn-ea"/>
                <a:cs typeface="+mn-ea"/>
              </a:rPr>
              <a:t>”。                </a:t>
            </a: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 smtClean="0">
                <a:solidFill>
                  <a:srgbClr val="FF0000"/>
                </a:solidFill>
                <a:latin typeface="+mn-ea"/>
                <a:cs typeface="+mn-ea"/>
              </a:rPr>
              <a:t>西</a:t>
            </a:r>
            <a:r>
              <a:rPr lang="zh-CN" altLang="en-US" sz="2800" b="1" smtClean="0">
                <a:latin typeface="+mn-ea"/>
                <a:cs typeface="+mn-ea"/>
              </a:rPr>
              <a:t>：</a:t>
            </a:r>
            <a:r>
              <a:rPr lang="zh-CN" altLang="en-US" sz="2800" b="1">
                <a:latin typeface="+mn-ea"/>
                <a:cs typeface="+mn-ea"/>
              </a:rPr>
              <a:t>名→状，在</a:t>
            </a:r>
            <a:r>
              <a:rPr lang="zh-CN" altLang="en-US" sz="2800" b="1" smtClean="0">
                <a:latin typeface="+mn-ea"/>
                <a:cs typeface="+mn-ea"/>
              </a:rPr>
              <a:t>西面</a:t>
            </a:r>
            <a:r>
              <a:rPr lang="zh-CN" altLang="en-US" sz="2800" b="1">
                <a:latin typeface="+mn-ea"/>
                <a:cs typeface="+mn-ea"/>
              </a:rPr>
              <a:t>。</a:t>
            </a:r>
            <a:endParaRPr lang="en-US" altLang="zh-CN" sz="2800" b="1">
              <a:latin typeface="+mn-ea"/>
              <a:cs typeface="+mn-ea"/>
            </a:endParaRP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戎</a:t>
            </a:r>
            <a:r>
              <a:rPr lang="zh-CN" altLang="en-US" sz="2800" b="1" smtClean="0">
                <a:latin typeface="+mn-ea"/>
                <a:cs typeface="+mn-ea"/>
              </a:rPr>
              <a:t>：古代对西部少数民族的称呼。</a:t>
            </a:r>
            <a:endParaRPr lang="en-US" altLang="zh-CN" sz="2800" b="1" smtClean="0">
              <a:latin typeface="+mn-ea"/>
              <a:cs typeface="+mn-ea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6934200" y="2666702"/>
            <a:ext cx="4448175" cy="33743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东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：名→状，在东面。</a:t>
            </a: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来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：使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</a:rPr>
              <a:t>动，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使……来，招致。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产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出生。</a:t>
            </a:r>
            <a:r>
              <a:rPr lang="en-US" altLang="zh-CN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                    </a:t>
            </a: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并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：兼并，吞并。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4000"/>
              </a:lnSpc>
              <a:spcAft>
                <a:spcPts val="4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</a:rPr>
              <a:t>霸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：名→动，称霸。</a:t>
            </a: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381000" y="179705"/>
            <a:ext cx="22498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+mj-ea"/>
                <a:ea typeface="+mj-ea"/>
                <a:sym typeface="+mn-ea"/>
              </a:rPr>
              <a:t>翻译第</a:t>
            </a:r>
            <a:r>
              <a:rPr lang="en-US" altLang="zh-CN" sz="3600" b="1">
                <a:solidFill>
                  <a:schemeClr val="tx1"/>
                </a:solidFill>
                <a:latin typeface="+mj-ea"/>
                <a:ea typeface="+mj-ea"/>
                <a:sym typeface="+mn-ea"/>
              </a:rPr>
              <a:t>1</a:t>
            </a:r>
            <a:r>
              <a:rPr lang="zh-CN" altLang="en-US" sz="3600" b="1">
                <a:solidFill>
                  <a:schemeClr val="tx1"/>
                </a:solidFill>
                <a:latin typeface="+mj-ea"/>
                <a:ea typeface="+mj-ea"/>
                <a:sym typeface="+mn-ea"/>
              </a:rPr>
              <a:t>段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5603" name="内容占位符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361315" y="1427480"/>
            <a:ext cx="11635105" cy="121856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anchor="t" anchorCtr="0"/>
          <a:lstStyle>
            <a:defPPr>
              <a:defRPr lang="en-US"/>
            </a:defPPr>
            <a:lvl1pPr marL="361950" indent="-361950" algn="just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 2" panose="05020102010507070707" pitchFamily="18" charset="2"/>
              <a:buChar char=""/>
              <a:defRPr lang="zh-CN" altLang="en-US" sz="2400" kern="1200" baseline="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just" defTabSz="6858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chemeClr val="accent2">
                  <a:lumMod val="60000"/>
                  <a:lumOff val="40000"/>
                </a:schemeClr>
              </a:buClr>
              <a:buFont typeface="幼圆" panose="02010509060101010101" pitchFamily="49" charset="-122"/>
              <a:buNone/>
              <a:defRPr sz="20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0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8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8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8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ts val="38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333333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    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孝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公用商鞅之法，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移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风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易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俗，民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以殷盛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，国以富强，百姓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乐用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，诸侯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亲服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，获楚、魏之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师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举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地千里，至今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治强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</a:p>
        </p:txBody>
      </p:sp>
      <p:sp>
        <p:nvSpPr>
          <p:cNvPr id="4" name="内容占位符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751205" y="2861310"/>
            <a:ext cx="4708525" cy="26562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anchor="t" anchorCtr="0"/>
          <a:lstStyle>
            <a:defPPr>
              <a:defRPr lang="en-US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36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移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易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改变。                </a:t>
            </a:r>
            <a:endParaRPr lang="en-US" altLang="zh-CN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>
              <a:lnSpc>
                <a:spcPts val="36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：连词，因此。</a:t>
            </a:r>
            <a:endParaRPr lang="en-US" altLang="zh-CN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>
              <a:lnSpc>
                <a:spcPts val="36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殷盛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：殷实，富裕。</a:t>
            </a:r>
            <a:r>
              <a:rPr lang="en-US" altLang="zh-CN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</a:p>
          <a:p>
            <a:pPr marL="0" indent="0">
              <a:lnSpc>
                <a:spcPts val="36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乐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：意动，以……乐，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乐于。</a:t>
            </a:r>
            <a:endParaRPr lang="en-US" altLang="zh-CN" sz="2800" b="1" smtClean="0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  <a:p>
            <a:pPr marL="0" indent="0">
              <a:lnSpc>
                <a:spcPts val="36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用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：被任用。               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</a:rPr>
              <a:t>   </a:t>
            </a:r>
            <a:endParaRPr lang="en-US" altLang="zh-CN" sz="2800" b="1" smtClean="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6482080" y="2861310"/>
            <a:ext cx="5514975" cy="2399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亲服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：亲附</a:t>
            </a:r>
            <a:r>
              <a:rPr lang="en-US" altLang="zh-CN" sz="2800" b="1">
                <a:solidFill>
                  <a:prstClr val="black"/>
                </a:solidFill>
                <a:latin typeface="+mn-ea"/>
                <a:cs typeface="+mn-ea"/>
              </a:rPr>
              <a:t>，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归服。</a:t>
            </a: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师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：军队。           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举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：攻克，占领。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治强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：安定强盛。治，社会安定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  <a:sym typeface="+mn-ea"/>
              </a:rPr>
              <a:t>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69595" y="474980"/>
            <a:ext cx="22498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+mn-ea"/>
                <a:sym typeface="+mn-ea"/>
              </a:rPr>
              <a:t>翻译第</a:t>
            </a:r>
            <a:r>
              <a:rPr lang="en-US" altLang="zh-CN" sz="3600" b="1">
                <a:solidFill>
                  <a:schemeClr val="tx1"/>
                </a:solidFill>
                <a:latin typeface="+mn-ea"/>
                <a:sym typeface="+mn-ea"/>
              </a:rPr>
              <a:t>1</a:t>
            </a:r>
            <a:r>
              <a:rPr lang="zh-CN" altLang="en-US" sz="3600" b="1">
                <a:solidFill>
                  <a:schemeClr val="tx1"/>
                </a:solidFill>
                <a:latin typeface="+mn-ea"/>
                <a:sym typeface="+mn-ea"/>
              </a:rPr>
              <a:t>段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5603" name="内容占位符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578485" y="1071245"/>
            <a:ext cx="11254105" cy="169354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720090">
              <a:lnSpc>
                <a:spcPts val="3800"/>
              </a:lnSpc>
              <a:spcBef>
                <a:spcPct val="0"/>
              </a:spcBef>
              <a:buNone/>
            </a:pPr>
            <a:r>
              <a:rPr lang="zh-CN" altLang="en-US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惠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王用张仪之计，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拔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三川之地，西并巴、蜀，北收上郡，南取汉中，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包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九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夷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，制鄢、郢</a:t>
            </a:r>
            <a:r>
              <a:rPr lang="zh-CN" altLang="en-US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东据成皋之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险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，割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膏腴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之壤，遂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散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六国之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从</a:t>
            </a:r>
            <a:r>
              <a:rPr lang="en-US" altLang="zh-CN" b="1" err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z</a:t>
            </a:r>
            <a:r>
              <a:rPr lang="zh-CN" altLang="en-US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使之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西面事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秦，功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施</a:t>
            </a:r>
            <a:r>
              <a:rPr lang="zh-CN" altLang="en-US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到今。</a:t>
            </a:r>
          </a:p>
        </p:txBody>
      </p:sp>
      <p:sp>
        <p:nvSpPr>
          <p:cNvPr id="3" name="内容占位符 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963930" y="3373754"/>
            <a:ext cx="4084320" cy="316992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anchor="t" anchorCtr="0"/>
          <a:lstStyle>
            <a:defPPr>
              <a:defRPr lang="en-US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34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+mn-ea"/>
              </a:rPr>
              <a:t>拔</a:t>
            </a:r>
            <a:r>
              <a:rPr lang="zh-CN" altLang="en-US" sz="2800" b="1" smtClean="0">
                <a:latin typeface="+mn-ea"/>
                <a:cs typeface="+mn-ea"/>
              </a:rPr>
              <a:t>：</a:t>
            </a:r>
            <a:r>
              <a:rPr lang="zh-CN" altLang="en-US" sz="2800" b="1" smtClean="0">
                <a:latin typeface="+mn-ea"/>
                <a:cs typeface="+mn-ea"/>
                <a:sym typeface="+mn-ea"/>
              </a:rPr>
              <a:t>攻取。                              </a:t>
            </a:r>
            <a:endParaRPr lang="en-US" altLang="zh-CN" sz="2800" b="1" smtClean="0">
              <a:latin typeface="+mn-ea"/>
              <a:cs typeface="+mn-ea"/>
              <a:sym typeface="+mn-ea"/>
            </a:endParaRPr>
          </a:p>
          <a:p>
            <a:pPr marL="0" indent="0">
              <a:lnSpc>
                <a:spcPts val="34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+mn-ea"/>
              </a:rPr>
              <a:t>包</a:t>
            </a:r>
            <a:r>
              <a:rPr lang="zh-CN" altLang="en-US" sz="2800" b="1" smtClean="0">
                <a:latin typeface="+mn-ea"/>
                <a:cs typeface="+mn-ea"/>
              </a:rPr>
              <a:t>：吞并，囊括。</a:t>
            </a:r>
            <a:endParaRPr lang="en-US" altLang="zh-CN" sz="2800" b="1" smtClean="0">
              <a:latin typeface="+mn-ea"/>
              <a:cs typeface="+mn-ea"/>
            </a:endParaRPr>
          </a:p>
          <a:p>
            <a:pPr marL="0" indent="0">
              <a:lnSpc>
                <a:spcPts val="34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+mn-ea"/>
              </a:rPr>
              <a:t>夷</a:t>
            </a:r>
            <a:r>
              <a:rPr lang="zh-CN" altLang="en-US" sz="2800" b="1" smtClean="0">
                <a:latin typeface="+mn-ea"/>
                <a:cs typeface="+mn-ea"/>
              </a:rPr>
              <a:t>：少数民族所居之地。                  </a:t>
            </a:r>
            <a:endParaRPr lang="en-US" altLang="zh-CN" sz="2800" b="1" smtClean="0">
              <a:latin typeface="+mn-ea"/>
              <a:cs typeface="+mn-ea"/>
            </a:endParaRPr>
          </a:p>
          <a:p>
            <a:pPr marL="0" indent="0">
              <a:lnSpc>
                <a:spcPts val="34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+mn-ea"/>
              </a:rPr>
              <a:t>险</a:t>
            </a:r>
            <a:r>
              <a:rPr lang="zh-CN" altLang="en-US" sz="2800" b="1" smtClean="0">
                <a:latin typeface="+mn-ea"/>
                <a:cs typeface="+mn-ea"/>
              </a:rPr>
              <a:t>：要隘。</a:t>
            </a:r>
            <a:endParaRPr lang="en-US" altLang="zh-CN" sz="2800" b="1" smtClean="0">
              <a:latin typeface="+mn-ea"/>
              <a:cs typeface="+mn-ea"/>
            </a:endParaRPr>
          </a:p>
          <a:p>
            <a:pPr marL="0" indent="0">
              <a:lnSpc>
                <a:spcPts val="3400"/>
              </a:lnSpc>
              <a:spcBef>
                <a:spcPct val="0"/>
              </a:spcBef>
              <a:spcAft>
                <a:spcPts val="1200"/>
              </a:spcAft>
              <a:buNone/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+mn-ea"/>
              </a:rPr>
              <a:t>膏腴</a:t>
            </a:r>
            <a:r>
              <a:rPr lang="zh-CN" altLang="en-US" sz="2800" b="1" smtClean="0">
                <a:latin typeface="+mn-ea"/>
                <a:cs typeface="+mn-ea"/>
              </a:rPr>
              <a:t>：</a:t>
            </a:r>
            <a:r>
              <a:rPr lang="zh-CN" altLang="en-US" sz="2800" b="1">
                <a:latin typeface="+mn-ea"/>
                <a:cs typeface="+mn-ea"/>
              </a:rPr>
              <a:t>肥沃</a:t>
            </a:r>
            <a:r>
              <a:rPr lang="zh-CN" altLang="en-US" sz="2800" b="1" smtClean="0">
                <a:latin typeface="+mn-ea"/>
                <a:cs typeface="+mn-ea"/>
              </a:rPr>
              <a:t>。     </a:t>
            </a:r>
            <a:r>
              <a:rPr lang="zh-CN" altLang="en-US" sz="2800" b="1" smtClean="0">
                <a:latin typeface="黑体" panose="02010609060101010101" charset="-122"/>
                <a:ea typeface="黑体" panose="02010609060101010101" charset="-122"/>
              </a:rPr>
              <a:t>                       </a:t>
            </a:r>
            <a:endParaRPr lang="en-US" altLang="zh-CN" sz="2800" b="1" smtClean="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7391401" y="3276599"/>
            <a:ext cx="3829050" cy="3322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4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散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：拆散。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34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从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：通“纵”，即合纵，指六国联合抗秦。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 lvl="0">
              <a:lnSpc>
                <a:spcPts val="34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西面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：面西，向西。             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34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事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：名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</a:rPr>
              <a:t>→动，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侍奉。</a:t>
            </a:r>
            <a:endParaRPr lang="zh-CN" altLang="en-US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 lvl="0">
              <a:lnSpc>
                <a:spcPts val="34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施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：延续。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454660" y="216535"/>
            <a:ext cx="22498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翻译第</a:t>
            </a:r>
            <a:r>
              <a:rPr lang="en-US" altLang="zh-CN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1</a:t>
            </a:r>
            <a:r>
              <a:rPr lang="zh-CN" altLang="en-US" sz="3600" b="1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段</a:t>
            </a: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2395200" y="114935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0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5603" name="内容占位符 2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455295" y="913130"/>
            <a:ext cx="11390630" cy="21202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ts val="3800"/>
              </a:lnSpc>
              <a:spcBef>
                <a:spcPct val="0"/>
              </a:spcBef>
              <a:buNone/>
            </a:pPr>
            <a:r>
              <a:rPr lang="zh-CN" altLang="en-US" b="1" smtClean="0">
                <a:solidFill>
                  <a:srgbClr val="333333"/>
                </a:solidFill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en-US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昭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王得范雎，废穰侯，逐华阳，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强公室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杜私门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蚕食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诸侯，使秦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成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帝业。此四君者，皆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客之功。由此观之，客何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负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于秦哉！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向使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四君</a:t>
            </a:r>
            <a:r>
              <a:rPr lang="zh-CN" altLang="en-US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却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客而不</a:t>
            </a:r>
            <a:r>
              <a:rPr lang="zh-CN" altLang="en-US" b="1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内</a:t>
            </a:r>
            <a:r>
              <a:rPr lang="zh-CN" altLang="en-US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en-US" b="1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疏士而不用，是使国无富利之实而秦无强大之名也</a:t>
            </a:r>
            <a:r>
              <a:rPr lang="zh-CN" altLang="en-US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。</a:t>
            </a:r>
            <a:endParaRPr lang="zh-CN" altLang="en-US" b="1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marL="0" indent="0" eaLnBrk="1" hangingPunct="1">
              <a:buNone/>
            </a:pPr>
            <a:endParaRPr lang="zh-CN" altLang="en-US" b="1">
              <a:solidFill>
                <a:srgbClr val="0621EA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748664" y="3273033"/>
            <a:ext cx="4838701" cy="33997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强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：使动，使</a:t>
            </a:r>
            <a:r>
              <a:rPr lang="en-US" altLang="zh-CN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……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强大。     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 lvl="0"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公室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：王室。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杜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：抑制。</a:t>
            </a:r>
            <a:r>
              <a:rPr lang="en-US" altLang="zh-CN" sz="2800" b="1">
                <a:solidFill>
                  <a:prstClr val="black"/>
                </a:solidFill>
                <a:latin typeface="+mn-ea"/>
                <a:cs typeface="+mn-ea"/>
              </a:rPr>
              <a:t>                          </a:t>
            </a:r>
          </a:p>
          <a:p>
            <a:pPr lvl="0"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私门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：贵族豪门。</a:t>
            </a:r>
            <a:r>
              <a:rPr lang="en-US" altLang="zh-CN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     </a:t>
            </a:r>
          </a:p>
          <a:p>
            <a:pPr lvl="0"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蚕食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逐步侵占。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蚕：名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</a:rPr>
              <a:t>→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状，像蚕一样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  <a:sym typeface="+mn-ea"/>
              </a:rPr>
              <a:t>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7645400" y="3085708"/>
            <a:ext cx="3733800" cy="35534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成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：成就。                 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以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：依靠，凭借。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负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：辜负，对不起。         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向使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：假如。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  <a:p>
            <a:pPr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</a:rPr>
              <a:t>却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</a:rPr>
              <a:t>：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使</a:t>
            </a:r>
            <a:r>
              <a:rPr lang="en-US" altLang="zh-CN" sz="2800" b="1" smtClean="0">
                <a:solidFill>
                  <a:prstClr val="black"/>
                </a:solidFill>
                <a:latin typeface="+mn-ea"/>
                <a:cs typeface="+mn-ea"/>
                <a:sym typeface="+mn-ea"/>
              </a:rPr>
              <a:t>……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  <a:sym typeface="+mn-ea"/>
              </a:rPr>
              <a:t>退却</a:t>
            </a:r>
            <a:r>
              <a:rPr lang="zh-CN" altLang="en-US" sz="2800" b="1" smtClean="0">
                <a:solidFill>
                  <a:prstClr val="black"/>
                </a:solidFill>
                <a:latin typeface="+mn-ea"/>
                <a:cs typeface="+mn-ea"/>
              </a:rPr>
              <a:t>。                          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</a:endParaRPr>
          </a:p>
          <a:p>
            <a:pPr>
              <a:lnSpc>
                <a:spcPts val="35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内</a:t>
            </a:r>
            <a:r>
              <a:rPr lang="zh-CN" altLang="en-US" sz="28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：通“纳”，接纳。</a:t>
            </a:r>
            <a:endParaRPr lang="en-US" altLang="zh-CN" sz="2800" b="1">
              <a:solidFill>
                <a:prstClr val="black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454660" y="216535"/>
            <a:ext cx="224980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tx1"/>
                </a:solidFill>
                <a:latin typeface="+mn-ea"/>
                <a:sym typeface="+mn-ea"/>
              </a:rPr>
              <a:t>翻译第</a:t>
            </a:r>
            <a:r>
              <a:rPr lang="en-US" altLang="zh-CN" sz="3600" b="1">
                <a:solidFill>
                  <a:schemeClr val="tx1"/>
                </a:solidFill>
                <a:latin typeface="+mn-ea"/>
                <a:sym typeface="+mn-ea"/>
              </a:rPr>
              <a:t>1</a:t>
            </a:r>
            <a:r>
              <a:rPr lang="zh-CN" altLang="en-US" sz="3600" b="1">
                <a:solidFill>
                  <a:schemeClr val="tx1"/>
                </a:solidFill>
                <a:latin typeface="+mn-ea"/>
                <a:sym typeface="+mn-ea"/>
              </a:rPr>
              <a:t>段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矩形 1"/>
          <p:cNvSpPr/>
          <p:nvPr>
            <p:custDataLst>
              <p:tags r:id="rId3"/>
            </p:custDataLst>
          </p:nvPr>
        </p:nvSpPr>
        <p:spPr>
          <a:xfrm>
            <a:off x="0" y="2343785"/>
            <a:ext cx="2755900" cy="19862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0000"/>
              </a:lnSpc>
            </a:pPr>
            <a:r>
              <a:rPr lang="zh-CN" altLang="en-US" sz="2800" smtClean="0">
                <a:solidFill>
                  <a:srgbClr val="C00000"/>
                </a:solidFill>
                <a:latin typeface="汉仪颜楷简" panose="00020600040101010101" charset="-122"/>
                <a:ea typeface="汉仪颜楷简" panose="00020600040101010101" charset="-122"/>
              </a:rPr>
              <a:t>开门见山，提出论点：</a:t>
            </a:r>
            <a:r>
              <a:rPr lang="zh-CN" altLang="zh-CN" sz="280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  <a:sym typeface="Arial" pitchFamily="34" charset="0"/>
              </a:rPr>
              <a:t>臣闻吏议逐客，窃以为过矣。</a:t>
            </a:r>
          </a:p>
        </p:txBody>
      </p:sp>
      <p:sp>
        <p:nvSpPr>
          <p:cNvPr id="6" name="矩形 7"/>
          <p:cNvSpPr/>
          <p:nvPr>
            <p:custDataLst>
              <p:tags r:id="rId4"/>
            </p:custDataLst>
          </p:nvPr>
        </p:nvSpPr>
        <p:spPr>
          <a:xfrm>
            <a:off x="3352588" y="1981200"/>
            <a:ext cx="7701915" cy="647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ts val="4340"/>
              </a:lnSpc>
            </a:pPr>
            <a:r>
              <a:rPr lang="zh-CN" altLang="en-US" sz="2800">
                <a:solidFill>
                  <a:srgbClr val="C00000"/>
                </a:solidFill>
                <a:latin typeface="汉仪颜楷简" panose="00020600040101010101" charset="-122"/>
                <a:ea typeface="汉仪颜楷简" panose="00020600040101010101" charset="-122"/>
              </a:rPr>
              <a:t>举例</a:t>
            </a:r>
            <a:r>
              <a:rPr lang="zh-CN" altLang="en-US" sz="2800" smtClean="0">
                <a:solidFill>
                  <a:srgbClr val="C00000"/>
                </a:solidFill>
                <a:latin typeface="汉仪颜楷简" panose="00020600040101010101" charset="-122"/>
                <a:ea typeface="汉仪颜楷简" panose="00020600040101010101" charset="-122"/>
              </a:rPr>
              <a:t>论证，分析</a:t>
            </a:r>
            <a:r>
              <a:rPr lang="zh-CN" altLang="en-US" sz="2800">
                <a:solidFill>
                  <a:srgbClr val="C00000"/>
                </a:solidFill>
                <a:latin typeface="汉仪颜楷简" panose="00020600040101010101" charset="-122"/>
                <a:ea typeface="汉仪颜楷简" panose="00020600040101010101" charset="-122"/>
              </a:rPr>
              <a:t>史实：</a:t>
            </a:r>
            <a:r>
              <a:rPr lang="zh-CN" altLang="en-US" sz="280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</a:rPr>
              <a:t>四君取士的做法与</a:t>
            </a:r>
            <a:r>
              <a:rPr lang="zh-CN" altLang="en-US" sz="2800" smtClean="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</a:rPr>
              <a:t>效果。</a:t>
            </a:r>
            <a:endParaRPr lang="zh-CN" altLang="en-US" sz="2800">
              <a:solidFill>
                <a:schemeClr val="tx1"/>
              </a:solidFill>
              <a:latin typeface="汉仪颜楷简" panose="00020600040101010101" charset="-122"/>
              <a:ea typeface="汉仪颜楷简" panose="00020600040101010101" charset="-122"/>
            </a:endParaRPr>
          </a:p>
        </p:txBody>
      </p:sp>
      <p:sp>
        <p:nvSpPr>
          <p:cNvPr id="7" name="矩形 8"/>
          <p:cNvSpPr/>
          <p:nvPr>
            <p:custDataLst>
              <p:tags r:id="rId5"/>
            </p:custDataLst>
          </p:nvPr>
        </p:nvSpPr>
        <p:spPr>
          <a:xfrm>
            <a:off x="3276388" y="4191000"/>
            <a:ext cx="9191625" cy="565150"/>
          </a:xfrm>
          <a:prstGeom prst="rect">
            <a:avLst/>
          </a:prstGeom>
          <a:noFill/>
          <a:ln>
            <a:noFill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4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1pPr>
            <a:lvl2pPr marL="4572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2pPr>
            <a:lvl3pPr marL="9144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3pPr>
            <a:lvl4pPr marL="13716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4pPr>
            <a:lvl5pPr marL="182880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en-US" altLang="en-US" sz="3200" b="1" i="0" u="none" kern="1200" baseline="0">
                <a:solidFill>
                  <a:srgbClr val="FF3300"/>
                </a:solidFill>
                <a:effectLst/>
                <a:latin typeface="Arial" pitchFamily="34" charset="0"/>
                <a:ea typeface="黑体" panose="02010609060101010101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10000"/>
              </a:lnSpc>
            </a:pPr>
            <a:r>
              <a:rPr lang="zh-CN" altLang="en-US" sz="2800">
                <a:solidFill>
                  <a:srgbClr val="C00000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</a:rPr>
              <a:t>反面</a:t>
            </a:r>
            <a:r>
              <a:rPr lang="zh-CN" altLang="en-US" sz="2800" smtClean="0">
                <a:solidFill>
                  <a:srgbClr val="C00000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</a:rPr>
              <a:t>假设，阐述后果</a:t>
            </a:r>
            <a:r>
              <a:rPr lang="zh-CN" altLang="en-US" sz="2800" smtClean="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</a:rPr>
              <a:t>：</a:t>
            </a:r>
            <a:r>
              <a:rPr lang="zh-CN" altLang="en-US" sz="280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  <a:sym typeface="Arial" pitchFamily="34" charset="0"/>
              </a:rPr>
              <a:t>客何负于秦哉</a:t>
            </a:r>
            <a:r>
              <a:rPr lang="zh-CN" altLang="en-US" sz="2800" smtClean="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  <a:sym typeface="Arial" pitchFamily="34" charset="0"/>
              </a:rPr>
              <a:t>！</a:t>
            </a:r>
            <a:r>
              <a:rPr lang="zh-CN" sz="2800" smtClean="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  <a:sym typeface="Arial" pitchFamily="34" charset="0"/>
              </a:rPr>
              <a:t>阐明</a:t>
            </a:r>
            <a:r>
              <a:rPr lang="zh-CN" sz="2800">
                <a:solidFill>
                  <a:schemeClr val="tx1"/>
                </a:solidFill>
                <a:latin typeface="汉仪颜楷简" panose="00020600040101010101" charset="-122"/>
                <a:ea typeface="汉仪颜楷简" panose="00020600040101010101" charset="-122"/>
                <a:cs typeface="新宋体" panose="02010609030101010101" charset="-122"/>
                <a:sym typeface="Arial" pitchFamily="34" charset="0"/>
              </a:rPr>
              <a:t>却客之后果。</a:t>
            </a:r>
          </a:p>
        </p:txBody>
      </p:sp>
      <p:sp>
        <p:nvSpPr>
          <p:cNvPr id="4" name="矩形 3"/>
          <p:cNvSpPr/>
          <p:nvPr>
            <p:custDataLst>
              <p:tags r:id="rId6"/>
            </p:custDataLst>
          </p:nvPr>
        </p:nvSpPr>
        <p:spPr>
          <a:xfrm>
            <a:off x="4114615" y="3048298"/>
            <a:ext cx="2527486" cy="5784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800"/>
              </a:lnSpc>
              <a:spcAft>
                <a:spcPts val="3600"/>
              </a:spcAft>
            </a:pPr>
            <a:r>
              <a:rPr lang="zh-CN" altLang="en-US" sz="2800" spc="50" smtClean="0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  <a:cs typeface="黑体" panose="02010609060101010101" charset="-122"/>
                <a:sym typeface="+mn-ea"/>
              </a:rPr>
              <a:t>正反对比</a:t>
            </a:r>
            <a:r>
              <a:rPr lang="zh-CN" altLang="en-US" sz="2800" spc="50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汉仪颜楷简" panose="00020600040101010101" charset="-122"/>
                <a:ea typeface="汉仪颜楷简" panose="00020600040101010101" charset="-122"/>
                <a:cs typeface="黑体" panose="02010609060101010101" charset="-122"/>
                <a:sym typeface="+mn-ea"/>
              </a:rPr>
              <a:t>论证</a:t>
            </a:r>
            <a:r>
              <a:rPr lang="zh-CN" altLang="en-US" sz="2800" b="1" spc="5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a新华惊马体" panose="02010600010101010101" pitchFamily="2" charset="-122"/>
                <a:ea typeface="Aa新华惊马体" panose="02010600010101010101" pitchFamily="2" charset="-122"/>
                <a:cs typeface="黑体" panose="02010609060101010101" charset="-122"/>
                <a:sym typeface="+mn-ea"/>
              </a:rPr>
              <a:t>            </a:t>
            </a:r>
            <a:endParaRPr lang="en-US" altLang="zh-CN" sz="2800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a新华惊马体" panose="02010600010101010101" pitchFamily="2" charset="-122"/>
              <a:ea typeface="Aa新华惊马体" panose="02010600010101010101" pitchFamily="2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823595" y="746760"/>
            <a:ext cx="8066405" cy="66103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indent="0" algn="just" defTabSz="6858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Pct val="50000"/>
              <a:buFontTx/>
              <a:buNone/>
              <a:defRPr lang="zh-CN" altLang="en-US" sz="3200" kern="1200" baseline="0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  <a:cs typeface="+mn-cs"/>
              </a:defRPr>
            </a:lvl1pPr>
            <a:lvl2pPr marL="0" indent="0" algn="just" defTabSz="6858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ts val="1200"/>
              </a:spcAft>
              <a:buClr>
                <a:schemeClr val="accent2">
                  <a:lumMod val="60000"/>
                  <a:lumOff val="40000"/>
                </a:schemeClr>
              </a:buClr>
              <a:buFontTx/>
              <a:buNone/>
              <a:defRPr sz="3200" kern="1200" baseline="0">
                <a:solidFill>
                  <a:srgbClr val="974B20"/>
                </a:solidFill>
                <a:latin typeface="华文隶书" panose="02010800040101010101" pitchFamily="2" charset="-122"/>
                <a:ea typeface="华文隶书" panose="02010800040101010101" pitchFamily="2" charset="-122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32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32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32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800" kern="1200">
                <a:solidFill>
                  <a:schemeClr val="tx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tx1"/>
                </a:solidFill>
                <a:latin typeface="+mn-ea"/>
                <a:ea typeface="+mn-ea"/>
              </a:rPr>
              <a:t>归纳第</a:t>
            </a:r>
            <a:r>
              <a:rPr lang="en-US" altLang="zh-CN" sz="4800">
                <a:solidFill>
                  <a:schemeClr val="tx1"/>
                </a:solidFill>
                <a:latin typeface="+mn-ea"/>
                <a:ea typeface="+mn-ea"/>
              </a:rPr>
              <a:t>1</a:t>
            </a:r>
            <a:r>
              <a:rPr lang="zh-CN" altLang="en-US" sz="4800">
                <a:solidFill>
                  <a:schemeClr val="tx1"/>
                </a:solidFill>
                <a:latin typeface="+mn-ea"/>
                <a:ea typeface="+mn-ea"/>
              </a:rPr>
              <a:t>段论证思路：</a:t>
            </a:r>
          </a:p>
        </p:txBody>
      </p:sp>
      <p:sp>
        <p:nvSpPr>
          <p:cNvPr id="2" name="下箭头 1"/>
          <p:cNvSpPr/>
          <p:nvPr>
            <p:custDataLst>
              <p:tags r:id="rId8"/>
            </p:custDataLst>
          </p:nvPr>
        </p:nvSpPr>
        <p:spPr>
          <a:xfrm>
            <a:off x="5257800" y="2590800"/>
            <a:ext cx="304800" cy="5334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下箭头 7"/>
          <p:cNvSpPr/>
          <p:nvPr>
            <p:custDataLst>
              <p:tags r:id="rId9"/>
            </p:custDataLst>
          </p:nvPr>
        </p:nvSpPr>
        <p:spPr>
          <a:xfrm>
            <a:off x="5257800" y="3641725"/>
            <a:ext cx="381000" cy="533400"/>
          </a:xfrm>
          <a:prstGeom prst="downArrow">
            <a:avLst>
              <a:gd name="adj1" fmla="val 3583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左大括号 8"/>
          <p:cNvSpPr/>
          <p:nvPr>
            <p:custDataLst>
              <p:tags r:id="rId10"/>
            </p:custDataLst>
          </p:nvPr>
        </p:nvSpPr>
        <p:spPr>
          <a:xfrm>
            <a:off x="2667000" y="2286000"/>
            <a:ext cx="762000" cy="19812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4" grpId="0"/>
      <p:bldP spid="2" grpId="0"/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509270" y="1143000"/>
          <a:ext cx="11499215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635"/>
                <a:gridCol w="1562735"/>
                <a:gridCol w="2467610"/>
                <a:gridCol w="1710690"/>
                <a:gridCol w="3471545"/>
              </a:tblGrid>
              <a:tr h="41148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FFFFFF"/>
                          </a:solidFill>
                          <a:latin typeface="+mn-ea"/>
                        </a:rPr>
                        <a:t>提出问题</a:t>
                      </a:r>
                    </a:p>
                  </a:txBody>
                  <a:tcPr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>
                      <a:noFill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zh-CN" sz="2800">
                          <a:solidFill>
                            <a:schemeClr val="tx1"/>
                          </a:solidFill>
                          <a:latin typeface="+mn-ea"/>
                          <a:sym typeface="Arial" pitchFamily="34" charset="0"/>
                        </a:rPr>
                        <a:t>臣闻吏议逐客，窃以为过矣</a:t>
                      </a:r>
                      <a:endParaRPr lang="zh-CN" altLang="zh-CN" sz="2800" b="1">
                        <a:solidFill>
                          <a:schemeClr val="tx1"/>
                        </a:solidFill>
                        <a:latin typeface="+mn-ea"/>
                        <a:sym typeface="Arial" pitchFamily="34" charset="0"/>
                      </a:endParaRP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>
                      <a:noFill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>
                      <a:noFill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</a:lnR>
                    <a:lnT>
                      <a:noFill/>
                    </a:lnT>
                    <a:lnB w="19050">
                      <a:solidFill>
                        <a:srgbClr val="FFFFFF"/>
                      </a:solidFill>
                      <a:prstDash val="solid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</a:tr>
              <a:tr h="518160">
                <a:tc rowSpan="6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404040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分析问题</a:t>
                      </a:r>
                    </a:p>
                  </a:txBody>
                  <a:tcPr anchor="ctr">
                    <a:lnL>
                      <a:noFill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人物</a:t>
                      </a: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对人才的态度</a:t>
                      </a: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采取措施</a:t>
                      </a: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 w="19050">
                      <a:solidFill>
                        <a:srgbClr val="FFFFFF"/>
                      </a:solidFill>
                      <a:prstDash val="solid"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结果</a:t>
                      </a:r>
                    </a:p>
                  </a:txBody>
                  <a:tcPr>
                    <a:lnL w="19050">
                      <a:solidFill>
                        <a:srgbClr val="FFFFFF"/>
                      </a:solidFill>
                      <a:prstDash val="solid"/>
                    </a:lnL>
                    <a:lnR>
                      <a:noFill/>
                    </a:lnR>
                    <a:lnT w="19050">
                      <a:solidFill>
                        <a:srgbClr val="FFFFFF"/>
                      </a:solidFill>
                      <a:prstDash val="solid"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51816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>
                      <a:noFill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穆公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>
                      <a:noFill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求五子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>
                      <a:noFill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广纳人才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>
                      <a:noFill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并国二十，遂霸西戎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>
                      <a:noFill/>
                    </a:lnR>
                    <a:lnT>
                      <a:noFill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51816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>
                      <a:noFill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孝公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用商鞅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变法治国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民盛国强，诸侯亲附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>
                      <a:noFill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惠王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用张仪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四面扩张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打破合纵，诸侯臣服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51816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>
                      <a:noFill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昭王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得范雎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打击豪门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强化集权，成就帝业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411480">
                <a:tc v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L>
                      <a:noFill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B w="6350">
                      <a:solidFill>
                        <a:srgbClr val="D9D9D9"/>
                      </a:solidFill>
                      <a:prstDash val="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小结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>
                        <a:buNone/>
                      </a:pPr>
                      <a:r>
                        <a:rPr lang="zh-CN" altLang="en-US" sz="2800" b="1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铺陈四代秦君重用客卿而富国的史实，证明客卿有功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6350">
                      <a:solidFill>
                        <a:srgbClr val="D9D9D9"/>
                      </a:solidFill>
                      <a:prstDash val="dash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</a:tr>
              <a:tr h="5181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 b="1">
                          <a:solidFill>
                            <a:srgbClr val="404040"/>
                          </a:solidFill>
                          <a:latin typeface="+mn-ea"/>
                        </a:rPr>
                        <a:t>得出结论</a:t>
                      </a:r>
                    </a:p>
                  </a:txBody>
                  <a:tcPr>
                    <a:lnL>
                      <a:noFill/>
                    </a:lnL>
                    <a:lnR w="6350">
                      <a:solidFill>
                        <a:srgbClr val="D9D9D9"/>
                      </a:solidFill>
                      <a:prstDash val="dash"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800">
                          <a:solidFill>
                            <a:schemeClr val="tx1"/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sym typeface="Arial" pitchFamily="34" charset="0"/>
                        </a:rPr>
                        <a:t>客何负于秦哉</a:t>
                      </a:r>
                    </a:p>
                  </a:txBody>
                  <a:tcPr>
                    <a:lnL w="6350">
                      <a:solidFill>
                        <a:srgbClr val="D9D9D9"/>
                      </a:solidFill>
                      <a:prstDash val="dash"/>
                    </a:lnL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6350">
                      <a:solidFill>
                        <a:srgbClr val="D9D9D9"/>
                      </a:solidFill>
                      <a:prstDash val="dash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T w="6350">
                      <a:solidFill>
                        <a:srgbClr val="D9D9D9"/>
                      </a:solidFill>
                      <a:prstDash val="dash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>
                    <a:lnR>
                      <a:noFill/>
                    </a:lnR>
                    <a:lnT w="6350">
                      <a:solidFill>
                        <a:srgbClr val="D9D9D9"/>
                      </a:solidFill>
                      <a:prstDash val="dash"/>
                    </a:lnT>
                    <a:lnB w="19050">
                      <a:solidFill>
                        <a:srgbClr val="E34D4D"/>
                      </a:solidFill>
                      <a:prstDash val="solid"/>
                    </a:lnB>
                    <a:gradFill>
                      <a:gsLst>
                        <a:gs pos="44000">
                          <a:srgbClr val="B4BEC5"/>
                        </a:gs>
                        <a:gs pos="0">
                          <a:srgbClr val="CDD4D8"/>
                        </a:gs>
                        <a:gs pos="100000">
                          <a:srgbClr val="9BA8B1"/>
                        </a:gs>
                      </a:gsLst>
                      <a:lin scaled="1"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7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>
            <p:custDataLst>
              <p:tags r:id="rId4"/>
            </p:custDataLst>
          </p:nvPr>
        </p:nvSpPr>
        <p:spPr>
          <a:xfrm>
            <a:off x="2340195" y="1676146"/>
            <a:ext cx="7512711" cy="180848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谏</a:t>
            </a: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逐客书</a:t>
            </a:r>
          </a:p>
          <a:p>
            <a:pPr algn="ctr">
              <a:lnSpc>
                <a:spcPct val="120000"/>
              </a:lnSpc>
            </a:pPr>
            <a:endParaRPr lang="zh-CN" altLang="en-US" sz="4000" b="1">
              <a:solidFill>
                <a:schemeClr val="accent1">
                  <a:lumMod val="50000"/>
                  <a:alpha val="100000"/>
                </a:schemeClr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5086350" y="4352290"/>
            <a:ext cx="201930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36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  <a:sym typeface="+mn-ea"/>
              </a:rPr>
              <a:t>第二课时</a:t>
            </a: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3429000" y="3124200"/>
            <a:ext cx="594550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  <a:sym typeface="+mn-ea"/>
              </a:rPr>
              <a:t>学习活动二：说文解字</a:t>
            </a:r>
            <a:r>
              <a:rPr lang="zh-CN" altLang="en-US" sz="2800" b="1">
                <a:solidFill>
                  <a:schemeClr val="accent1">
                    <a:lumMod val="50000"/>
                    <a:alpha val="100000"/>
                  </a:schemeClr>
                </a:solidFill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  <a:sym typeface="+mn-ea"/>
              </a:rPr>
              <a:t>，识读用意</a:t>
            </a:r>
            <a:endParaRPr lang="zh-CN" altLang="en-US" sz="2800" b="1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4"/>
            </p:custDataLst>
          </p:nvPr>
        </p:nvSpPr>
        <p:spPr>
          <a:xfrm>
            <a:off x="409575" y="1548130"/>
            <a:ext cx="11697335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auto">
              <a:lnSpc>
                <a:spcPct val="100000"/>
              </a:lnSpc>
              <a:spcAft>
                <a:spcPts val="1200"/>
              </a:spcAft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今陛下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致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昆山之玉，有随、和之宝，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垂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明月之珠，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服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太阿之剑，乘纤离之马，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建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翠凤之旗，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树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灵鼍之鼓。此数宝者，秦不生一焉，而陛下</a:t>
            </a:r>
            <a:r>
              <a:rPr lang="zh-CN" altLang="en-US" sz="2800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说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之</a:t>
            </a:r>
            <a:r>
              <a:rPr lang="zh-CN" altLang="en-US" sz="2800" b="1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，何也</a:t>
            </a:r>
            <a:r>
              <a:rPr lang="zh-CN" altLang="en-US" sz="2800" b="1" smtClean="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en-US" sz="2800" b="1"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783590" y="3665627"/>
            <a:ext cx="4819650" cy="1783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致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：使动，使……来，获得。          </a:t>
            </a:r>
            <a:endParaRPr lang="en-US" altLang="zh-CN" sz="2800" b="1" smtClean="0">
              <a:latin typeface="+mn-ea"/>
              <a:cs typeface="+mn-ea"/>
              <a:sym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smtClean="0">
                <a:solidFill>
                  <a:srgbClr val="FF0000"/>
                </a:solidFill>
                <a:latin typeface="+mn-ea"/>
                <a:cs typeface="+mn-ea"/>
              </a:rPr>
              <a:t>垂</a:t>
            </a:r>
            <a:r>
              <a:rPr lang="zh-CN" altLang="en-US" sz="2800" b="1" smtClean="0">
                <a:latin typeface="+mn-ea"/>
                <a:cs typeface="+mn-ea"/>
              </a:rPr>
              <a:t>：</a:t>
            </a:r>
            <a:r>
              <a:rPr lang="zh-CN" altLang="en-US" sz="2800" b="1">
                <a:latin typeface="+mn-ea"/>
                <a:cs typeface="+mn-ea"/>
              </a:rPr>
              <a:t>挂下，悬挂</a:t>
            </a:r>
            <a:r>
              <a:rPr lang="zh-CN" altLang="en-US" sz="2800" b="1" smtClean="0">
                <a:latin typeface="+mn-ea"/>
                <a:cs typeface="+mn-ea"/>
              </a:rPr>
              <a:t>。</a:t>
            </a:r>
            <a:endParaRPr lang="en-US" altLang="zh-CN" sz="2800" b="1" smtClean="0">
              <a:latin typeface="+mn-ea"/>
              <a:cs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smtClean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服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：佩带</a:t>
            </a:r>
            <a:r>
              <a:rPr lang="zh-CN" altLang="en-US" sz="2800" b="1" smtClean="0">
                <a:latin typeface="+mn-ea"/>
                <a:cs typeface="+mn-ea"/>
                <a:sym typeface="+mn-ea"/>
              </a:rPr>
              <a:t>。</a:t>
            </a:r>
            <a:endParaRPr lang="en-US" altLang="zh-CN" sz="2800" b="1">
              <a:latin typeface="+mn-ea"/>
              <a:cs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6"/>
            </p:custDataLst>
          </p:nvPr>
        </p:nvSpPr>
        <p:spPr>
          <a:xfrm>
            <a:off x="7224078" y="3665627"/>
            <a:ext cx="3429000" cy="17837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建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：树立。</a:t>
            </a:r>
          </a:p>
          <a:p>
            <a:pPr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树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：名</a:t>
            </a:r>
            <a:r>
              <a:rPr lang="zh-CN" altLang="en-US" sz="2800" b="1">
                <a:latin typeface="+mn-ea"/>
                <a:cs typeface="+mn-ea"/>
              </a:rPr>
              <a:t>→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动，立起。</a:t>
            </a:r>
            <a:r>
              <a:rPr lang="en-US" altLang="zh-CN" sz="2800" b="1">
                <a:latin typeface="+mn-ea"/>
                <a:cs typeface="+mn-ea"/>
                <a:sym typeface="+mn-ea"/>
              </a:rPr>
              <a:t>                  </a:t>
            </a:r>
            <a:endParaRPr lang="en-US" altLang="zh-CN" sz="2800" b="1" smtClean="0">
              <a:latin typeface="+mn-ea"/>
              <a:cs typeface="+mn-ea"/>
              <a:sym typeface="+mn-ea"/>
            </a:endParaRPr>
          </a:p>
          <a:p>
            <a:pPr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说</a:t>
            </a:r>
            <a:r>
              <a:rPr lang="zh-CN" altLang="en-US" sz="2800" b="1">
                <a:latin typeface="+mn-ea"/>
                <a:cs typeface="+mn-ea"/>
                <a:sym typeface="+mn-ea"/>
              </a:rPr>
              <a:t>：“悦”，喜欢。 </a:t>
            </a:r>
            <a:r>
              <a:rPr lang="en-US" altLang="zh-CN" sz="2800" b="1">
                <a:latin typeface="+mn-ea"/>
                <a:cs typeface="+mn-ea"/>
                <a:sym typeface="+mn-ea"/>
              </a:rPr>
              <a:t> 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30555" y="455930"/>
            <a:ext cx="248158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+mn-ea"/>
                <a:sym typeface="+mn-ea"/>
              </a:rPr>
              <a:t>翻译第</a:t>
            </a:r>
            <a:r>
              <a:rPr lang="en-US" altLang="zh-CN" sz="4000" b="1">
                <a:latin typeface="+mn-ea"/>
                <a:sym typeface="+mn-ea"/>
              </a:rPr>
              <a:t>2</a:t>
            </a:r>
            <a:r>
              <a:rPr lang="zh-CN" altLang="en-US" sz="4000" b="1">
                <a:latin typeface="+mn-ea"/>
                <a:sym typeface="+mn-ea"/>
              </a:rPr>
              <a:t>段</a:t>
            </a: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2"/>
          <p:cNvSpPr txBox="1"/>
          <p:nvPr>
            <p:custDataLst>
              <p:tags r:id="rId4"/>
            </p:custDataLst>
          </p:nvPr>
        </p:nvSpPr>
        <p:spPr>
          <a:xfrm>
            <a:off x="533083" y="1295400"/>
            <a:ext cx="11787505" cy="156781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>
            <a:defPPr>
              <a:defRPr lang="en-US"/>
            </a:defPPr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720090">
              <a:lnSpc>
                <a:spcPts val="38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必秦国之所生然后可，</a:t>
            </a:r>
            <a:r>
              <a:rPr lang="zh-CN" altLang="en-US" sz="2800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则是</a:t>
            </a:r>
            <a:r>
              <a:rPr lang="zh-CN" altLang="en-US" sz="2800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夜光之璧不饰朝廷，犀象之器不为</a:t>
            </a:r>
            <a:r>
              <a:rPr lang="zh-CN" altLang="en-US" sz="2800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玩好</a:t>
            </a:r>
            <a:r>
              <a:rPr lang="zh-CN" altLang="en-US" sz="2800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，郑、卫之女不充后宫，而骏良駃騠不实外厩，江南金锡不</a:t>
            </a:r>
            <a:r>
              <a:rPr lang="zh-CN" altLang="en-US" sz="280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为</a:t>
            </a:r>
            <a:r>
              <a:rPr lang="zh-CN" altLang="en-US" sz="2800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用，西蜀</a:t>
            </a:r>
            <a:r>
              <a:rPr lang="zh-CN" altLang="en-US" sz="2800" smtClean="0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丹青</a:t>
            </a:r>
            <a:r>
              <a:rPr lang="zh-CN" altLang="en-US" sz="2800" b="1" smtClean="0">
                <a:solidFill>
                  <a:srgbClr val="333333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不为采。</a:t>
            </a: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840707" y="3238500"/>
            <a:ext cx="3830987" cy="2399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</a:rPr>
              <a:t>则</a:t>
            </a:r>
            <a:r>
              <a:rPr lang="zh-CN" altLang="en-US" sz="2800" b="1" smtClean="0">
                <a:latin typeface="+mn-ea"/>
              </a:rPr>
              <a:t>：那么。</a:t>
            </a:r>
            <a:endParaRPr lang="en-US" altLang="zh-CN" sz="2800" b="1" smtClean="0">
              <a:latin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</a:rPr>
              <a:t>是</a:t>
            </a:r>
            <a:r>
              <a:rPr lang="zh-CN" altLang="en-US" sz="2800" b="1" smtClean="0">
                <a:latin typeface="+mn-ea"/>
              </a:rPr>
              <a:t>：指示代词，这。</a:t>
            </a:r>
            <a:endParaRPr lang="en-US" altLang="zh-CN" sz="2800" b="1" smtClean="0">
              <a:latin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  <a:sym typeface="+mn-ea"/>
              </a:rPr>
              <a:t>玩</a:t>
            </a:r>
            <a:r>
              <a:rPr lang="zh-CN" altLang="en-US" sz="2800" b="1">
                <a:solidFill>
                  <a:srgbClr val="FF0000"/>
                </a:solidFill>
                <a:latin typeface="+mn-ea"/>
                <a:sym typeface="+mn-ea"/>
              </a:rPr>
              <a:t>好</a:t>
            </a:r>
            <a:r>
              <a:rPr lang="zh-CN" altLang="en-US" sz="2800" b="1" smtClean="0">
                <a:latin typeface="+mn-ea"/>
                <a:sym typeface="+mn-ea"/>
              </a:rPr>
              <a:t>：供玩赏的宝物。</a:t>
            </a:r>
            <a:endParaRPr lang="en-US" altLang="zh-CN" sz="2800" b="1" smtClean="0">
              <a:latin typeface="+mn-ea"/>
              <a:sym typeface="+mn-ea"/>
            </a:endParaRPr>
          </a:p>
          <a:p>
            <a:pPr lvl="0">
              <a:lnSpc>
                <a:spcPts val="3600"/>
              </a:lnSpc>
              <a:spcAft>
                <a:spcPts val="1200"/>
              </a:spcAft>
            </a:pPr>
            <a:r>
              <a:rPr lang="zh-CN" altLang="en-US" sz="2800" b="1" smtClean="0">
                <a:solidFill>
                  <a:srgbClr val="FF0000"/>
                </a:solidFill>
                <a:latin typeface="+mn-ea"/>
              </a:rPr>
              <a:t>为</a:t>
            </a:r>
            <a:r>
              <a:rPr lang="zh-CN" altLang="en-US" sz="2800" b="1" smtClean="0">
                <a:latin typeface="+mn-ea"/>
              </a:rPr>
              <a:t>：被。</a:t>
            </a:r>
            <a:endParaRPr lang="en-US" altLang="zh-CN" sz="2800" b="1">
              <a:latin typeface="+mn-ea"/>
            </a:endParaRPr>
          </a:p>
        </p:txBody>
      </p:sp>
      <p:sp>
        <p:nvSpPr>
          <p:cNvPr id="9" name="矩形 8"/>
          <p:cNvSpPr/>
          <p:nvPr>
            <p:custDataLst>
              <p:tags r:id="rId6"/>
            </p:custDataLst>
          </p:nvPr>
        </p:nvSpPr>
        <p:spPr>
          <a:xfrm>
            <a:off x="5464109" y="3167494"/>
            <a:ext cx="1255395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+mj-ea"/>
                <a:ea typeface="+mj-ea"/>
              </a:rPr>
              <a:t>丹青</a:t>
            </a:r>
            <a:r>
              <a:rPr lang="zh-CN" altLang="en-US" sz="2800" b="1">
                <a:solidFill>
                  <a:prstClr val="black"/>
                </a:solidFill>
                <a:latin typeface="+mj-ea"/>
                <a:ea typeface="+mj-ea"/>
              </a:rPr>
              <a:t>：</a:t>
            </a:r>
            <a:endParaRPr lang="zh-CN" altLang="en-US" b="1">
              <a:latin typeface="+mj-ea"/>
              <a:ea typeface="+mj-ea"/>
            </a:endParaRPr>
          </a:p>
        </p:txBody>
      </p:sp>
      <p:sp>
        <p:nvSpPr>
          <p:cNvPr id="10" name="矩形 9"/>
          <p:cNvSpPr/>
          <p:nvPr>
            <p:custDataLst>
              <p:tags r:id="rId7"/>
            </p:custDataLst>
          </p:nvPr>
        </p:nvSpPr>
        <p:spPr>
          <a:xfrm>
            <a:off x="5293995" y="3741420"/>
            <a:ext cx="6685915" cy="27844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ts val="3200"/>
              </a:lnSpc>
              <a:spcAft>
                <a:spcPts val="900"/>
              </a:spcAft>
            </a:pPr>
            <a:r>
              <a:rPr lang="zh-CN" altLang="en-US" sz="2600" b="1" smtClean="0">
                <a:solidFill>
                  <a:prstClr val="black"/>
                </a:solidFill>
                <a:latin typeface="+mn-ea"/>
                <a:cs typeface="+mn-ea"/>
              </a:rPr>
              <a:t>①丹</a:t>
            </a:r>
            <a:r>
              <a:rPr lang="zh-CN" altLang="en-US" sz="2600" b="1">
                <a:solidFill>
                  <a:prstClr val="black"/>
                </a:solidFill>
                <a:latin typeface="+mn-ea"/>
                <a:cs typeface="+mn-ea"/>
              </a:rPr>
              <a:t>，丹砂，可以制成红色颜料。青，青雘</a:t>
            </a:r>
            <a:r>
              <a:rPr lang="en-US" altLang="zh-CN" sz="2600" b="1" err="1">
                <a:solidFill>
                  <a:prstClr val="black"/>
                </a:solidFill>
                <a:latin typeface="+mn-ea"/>
                <a:cs typeface="+mn-ea"/>
              </a:rPr>
              <a:t>huò</a:t>
            </a:r>
            <a:r>
              <a:rPr lang="zh-CN" altLang="en-US" sz="2600" b="1">
                <a:solidFill>
                  <a:prstClr val="black"/>
                </a:solidFill>
                <a:latin typeface="+mn-ea"/>
                <a:cs typeface="+mn-ea"/>
              </a:rPr>
              <a:t>，可以制成青黑色颜料。可以指</a:t>
            </a:r>
            <a:r>
              <a:rPr lang="zh-CN" altLang="en-US" sz="2600" b="1">
                <a:solidFill>
                  <a:prstClr val="black"/>
                </a:solidFill>
                <a:latin typeface="+mn-ea"/>
                <a:cs typeface="+mn-ea"/>
                <a:sym typeface="+mn-ea"/>
              </a:rPr>
              <a:t>颜色、</a:t>
            </a:r>
            <a:r>
              <a:rPr lang="zh-CN" altLang="en-US" sz="2600" b="1">
                <a:solidFill>
                  <a:prstClr val="black"/>
                </a:solidFill>
                <a:latin typeface="+mn-ea"/>
                <a:cs typeface="+mn-ea"/>
              </a:rPr>
              <a:t>颜料、绘画、画家</a:t>
            </a:r>
            <a:r>
              <a:rPr lang="zh-CN" altLang="en-US" sz="2600" b="1" smtClean="0">
                <a:solidFill>
                  <a:prstClr val="black"/>
                </a:solidFill>
                <a:latin typeface="+mn-ea"/>
                <a:cs typeface="+mn-ea"/>
              </a:rPr>
              <a:t>。</a:t>
            </a:r>
            <a:endParaRPr lang="en-US" altLang="zh-CN" sz="2600" b="1" smtClean="0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3200"/>
              </a:lnSpc>
              <a:spcAft>
                <a:spcPts val="900"/>
              </a:spcAft>
            </a:pPr>
            <a:r>
              <a:rPr lang="zh-CN" altLang="en-US" sz="2600" b="1" smtClean="0">
                <a:solidFill>
                  <a:prstClr val="black"/>
                </a:solidFill>
                <a:latin typeface="+mn-ea"/>
                <a:cs typeface="+mn-ea"/>
              </a:rPr>
              <a:t>②丹青</a:t>
            </a:r>
            <a:r>
              <a:rPr lang="zh-CN" altLang="en-US" sz="2600" b="1">
                <a:solidFill>
                  <a:prstClr val="black"/>
                </a:solidFill>
                <a:latin typeface="+mn-ea"/>
                <a:cs typeface="+mn-ea"/>
              </a:rPr>
              <a:t>比植物性颜料保存时间长，不易褪色，因此常用来比喻坚贞，始终不渝</a:t>
            </a:r>
            <a:r>
              <a:rPr lang="zh-CN" altLang="en-US" sz="2600" b="1" smtClean="0">
                <a:solidFill>
                  <a:prstClr val="black"/>
                </a:solidFill>
                <a:latin typeface="+mn-ea"/>
                <a:cs typeface="+mn-ea"/>
              </a:rPr>
              <a:t>。</a:t>
            </a:r>
            <a:endParaRPr lang="en-US" altLang="zh-CN" sz="2600" b="1" smtClean="0">
              <a:solidFill>
                <a:prstClr val="black"/>
              </a:solidFill>
              <a:latin typeface="+mn-ea"/>
              <a:cs typeface="+mn-ea"/>
            </a:endParaRPr>
          </a:p>
          <a:p>
            <a:pPr lvl="0">
              <a:lnSpc>
                <a:spcPts val="3200"/>
              </a:lnSpc>
              <a:spcAft>
                <a:spcPts val="900"/>
              </a:spcAft>
            </a:pPr>
            <a:r>
              <a:rPr lang="zh-CN" altLang="en-US" sz="2600" b="1" smtClean="0">
                <a:solidFill>
                  <a:prstClr val="black"/>
                </a:solidFill>
                <a:latin typeface="+mn-ea"/>
                <a:cs typeface="+mn-ea"/>
              </a:rPr>
              <a:t>③指</a:t>
            </a:r>
            <a:r>
              <a:rPr lang="zh-CN" altLang="en-US" sz="2600" b="1">
                <a:solidFill>
                  <a:prstClr val="black"/>
                </a:solidFill>
                <a:latin typeface="+mn-ea"/>
                <a:cs typeface="+mn-ea"/>
              </a:rPr>
              <a:t>史籍，古代丹册纪勋，青史纪事。</a:t>
            </a: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630555" y="455930"/>
            <a:ext cx="2481580" cy="70675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latin typeface="+mn-ea"/>
                <a:sym typeface="+mn-ea"/>
              </a:rPr>
              <a:t>翻译第</a:t>
            </a:r>
            <a:r>
              <a:rPr lang="en-US" altLang="zh-CN" sz="4000" b="1">
                <a:latin typeface="+mn-ea"/>
                <a:sym typeface="+mn-ea"/>
              </a:rPr>
              <a:t>2</a:t>
            </a:r>
            <a:r>
              <a:rPr lang="zh-CN" altLang="en-US" sz="4000" b="1">
                <a:latin typeface="+mn-ea"/>
                <a:sym typeface="+mn-ea"/>
              </a:rPr>
              <a:t>段</a:t>
            </a:r>
            <a:endParaRPr lang="zh-CN" altLang="en-US" sz="4000">
              <a:latin typeface="+mn-ea"/>
            </a:endParaRPr>
          </a:p>
        </p:txBody>
      </p: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https://d.book118.com/385034031311011111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7421"/>
</p:tagLst>
</file>

<file path=ppt/tags/tag2.xml><?xml version="1.0" encoding="utf-8"?>
<p:tagLst xmlns:p="http://schemas.openxmlformats.org/presentationml/2006/main">
  <p:tag name="AS_UNIQUEID" val="7422"/>
</p:tagLst>
</file>

<file path=ppt/tags/tag3.xml><?xml version="1.0" encoding="utf-8"?>
<p:tagLst xmlns:p="http://schemas.openxmlformats.org/presentationml/2006/main">
  <p:tag name="AS_UNIQUEID" val="7423"/>
</p:tagLst>
</file>

<file path=ppt/tags/tag4.xml><?xml version="1.0" encoding="utf-8"?>
<p:tagLst xmlns:p="http://schemas.openxmlformats.org/presentationml/2006/main">
  <p:tag name="AS_UNIQUEID" val="7424"/>
</p:tagLst>
</file>

<file path=ppt/tags/tag5.xml><?xml version="1.0" encoding="utf-8"?>
<p:tagLst xmlns:p="http://schemas.openxmlformats.org/presentationml/2006/main">
  <p:tag name="AS_UNIQUEID" val="7425"/>
</p:tagLst>
</file>

<file path=ppt/tags/tag6.xml><?xml version="1.0" encoding="utf-8"?>
<p:tagLst xmlns:p="http://schemas.openxmlformats.org/presentationml/2006/main">
  <p:tag name="AS_UNIQUEID" val="7426"/>
</p:tagLst>
</file>

<file path=ppt/tags/tag7.xml><?xml version="1.0" encoding="utf-8"?>
<p:tagLst xmlns:p="http://schemas.openxmlformats.org/presentationml/2006/main">
  <p:tag name="AS_UNIQUEID" val="7427"/>
</p:tagLst>
</file>

<file path=ppt/tags/tag8.xml><?xml version="1.0" encoding="utf-8"?>
<p:tagLst xmlns:p="http://schemas.openxmlformats.org/presentationml/2006/main">
  <p:tag name="AS_UNIQUEID" val="7428"/>
</p:tagLst>
</file>

<file path=ppt/tags/tag9.xml><?xml version="1.0" encoding="utf-8"?>
<p:tagLst xmlns:p="http://schemas.openxmlformats.org/presentationml/2006/main">
  <p:tag name="AS_UNIQUEID" val="7429"/>
</p:tagLst>
</file>

<file path=ppt/tags/tag10.xml><?xml version="1.0" encoding="utf-8"?>
<p:tagLst xmlns:p="http://schemas.openxmlformats.org/presentationml/2006/main">
  <p:tag name="AS_UNIQUEID" val="7430"/>
</p:tagLst>
</file>

<file path=ppt/tags/tag11.xml><?xml version="1.0" encoding="utf-8"?>
<p:tagLst xmlns:p="http://schemas.openxmlformats.org/presentationml/2006/main">
  <p:tag name="AS_UNIQUEID" val="7431"/>
</p:tagLst>
</file>

<file path=ppt/tags/tag12.xml><?xml version="1.0" encoding="utf-8"?>
<p:tagLst xmlns:p="http://schemas.openxmlformats.org/presentationml/2006/main">
  <p:tag name="AS_UNIQUEID" val="7432"/>
</p:tagLst>
</file>

<file path=ppt/tags/tag13.xml><?xml version="1.0" encoding="utf-8"?>
<p:tagLst xmlns:p="http://schemas.openxmlformats.org/presentationml/2006/main">
  <p:tag name="AS_UNIQUEID" val="7433"/>
</p:tagLst>
</file>

<file path=ppt/tags/tag14.xml><?xml version="1.0" encoding="utf-8"?>
<p:tagLst xmlns:p="http://schemas.openxmlformats.org/presentationml/2006/main">
  <p:tag name="AS_UNIQUEID" val="7434"/>
</p:tagLst>
</file>

<file path=ppt/tags/tag15.xml><?xml version="1.0" encoding="utf-8"?>
<p:tagLst xmlns:p="http://schemas.openxmlformats.org/presentationml/2006/main">
  <p:tag name="AS_UNIQUEID" val="7435"/>
</p:tagLst>
</file>

<file path=ppt/tags/tag16.xml><?xml version="1.0" encoding="utf-8"?>
<p:tagLst xmlns:p="http://schemas.openxmlformats.org/presentationml/2006/main">
  <p:tag name="AS_UNIQUEID" val="7436"/>
</p:tagLst>
</file>

<file path=ppt/tags/tag17.xml><?xml version="1.0" encoding="utf-8"?>
<p:tagLst xmlns:p="http://schemas.openxmlformats.org/presentationml/2006/main">
  <p:tag name="AS_UNIQUEID" val="7437"/>
</p:tagLst>
</file>

<file path=ppt/tags/tag18.xml><?xml version="1.0" encoding="utf-8"?>
<p:tagLst xmlns:p="http://schemas.openxmlformats.org/presentationml/2006/main">
  <p:tag name="AS_UNIQUEID" val="7438"/>
</p:tagLst>
</file>

<file path=ppt/tags/tag19.xml><?xml version="1.0" encoding="utf-8"?>
<p:tagLst xmlns:p="http://schemas.openxmlformats.org/presentationml/2006/main">
  <p:tag name="AS_UNIQUEID" val="7439"/>
</p:tagLst>
</file>

<file path=ppt/tags/tag20.xml><?xml version="1.0" encoding="utf-8"?>
<p:tagLst xmlns:p="http://schemas.openxmlformats.org/presentationml/2006/main">
  <p:tag name="AS_UNIQUEID" val="7440"/>
</p:tagLst>
</file>

<file path=ppt/tags/tag21.xml><?xml version="1.0" encoding="utf-8"?>
<p:tagLst xmlns:p="http://schemas.openxmlformats.org/presentationml/2006/main">
  <p:tag name="AS_UNIQUEID" val="7441"/>
</p:tagLst>
</file>

<file path=ppt/tags/tag22.xml><?xml version="1.0" encoding="utf-8"?>
<p:tagLst xmlns:p="http://schemas.openxmlformats.org/presentationml/2006/main">
  <p:tag name="AS_UNIQUEID" val="7442"/>
</p:tagLst>
</file>

<file path=ppt/tags/tag23.xml><?xml version="1.0" encoding="utf-8"?>
<p:tagLst xmlns:p="http://schemas.openxmlformats.org/presentationml/2006/main">
  <p:tag name="AS_UNIQUEID" val="7443"/>
</p:tagLst>
</file>

<file path=ppt/tags/tag24.xml><?xml version="1.0" encoding="utf-8"?>
<p:tagLst xmlns:p="http://schemas.openxmlformats.org/presentationml/2006/main">
  <p:tag name="AS_UNIQUEID" val="7444"/>
</p:tagLst>
</file>

<file path=ppt/tags/tag25.xml><?xml version="1.0" encoding="utf-8"?>
<p:tagLst xmlns:p="http://schemas.openxmlformats.org/presentationml/2006/main">
  <p:tag name="AS_UNIQUEID" val="7445"/>
</p:tagLst>
</file>

<file path=ppt/tags/tag26.xml><?xml version="1.0" encoding="utf-8"?>
<p:tagLst xmlns:p="http://schemas.openxmlformats.org/presentationml/2006/main">
  <p:tag name="AS_UNIQUEID" val="7446"/>
</p:tagLst>
</file>

<file path=ppt/tags/tag27.xml><?xml version="1.0" encoding="utf-8"?>
<p:tagLst xmlns:p="http://schemas.openxmlformats.org/presentationml/2006/main">
  <p:tag name="AS_UNIQUEID" val="7447"/>
</p:tagLst>
</file>

<file path=ppt/tags/tag28.xml><?xml version="1.0" encoding="utf-8"?>
<p:tagLst xmlns:p="http://schemas.openxmlformats.org/presentationml/2006/main">
  <p:tag name="AS_UNIQUEID" val="7448"/>
</p:tagLst>
</file>

<file path=ppt/tags/tag29.xml><?xml version="1.0" encoding="utf-8"?>
<p:tagLst xmlns:p="http://schemas.openxmlformats.org/presentationml/2006/main">
  <p:tag name="AS_UNIQUEID" val="7449"/>
</p:tagLst>
</file>

<file path=ppt/tags/tag30.xml><?xml version="1.0" encoding="utf-8"?>
<p:tagLst xmlns:p="http://schemas.openxmlformats.org/presentationml/2006/main">
  <p:tag name="AS_UNIQUEID" val="7450"/>
</p:tagLst>
</file>

<file path=ppt/tags/tag31.xml><?xml version="1.0" encoding="utf-8"?>
<p:tagLst xmlns:p="http://schemas.openxmlformats.org/presentationml/2006/main">
  <p:tag name="AS_UNIQUEID" val="7451"/>
</p:tagLst>
</file>

<file path=ppt/tags/tag32.xml><?xml version="1.0" encoding="utf-8"?>
<p:tagLst xmlns:p="http://schemas.openxmlformats.org/presentationml/2006/main">
  <p:tag name="AS_UNIQUEID" val="7452"/>
</p:tagLst>
</file>

<file path=ppt/tags/tag33.xml><?xml version="1.0" encoding="utf-8"?>
<p:tagLst xmlns:p="http://schemas.openxmlformats.org/presentationml/2006/main">
  <p:tag name="AS_UNIQUEID" val="7453"/>
</p:tagLst>
</file>

<file path=ppt/tags/tag34.xml><?xml version="1.0" encoding="utf-8"?>
<p:tagLst xmlns:p="http://schemas.openxmlformats.org/presentationml/2006/main">
  <p:tag name="AS_UNIQUEID" val="7454"/>
</p:tagLst>
</file>

<file path=ppt/tags/tag35.xml><?xml version="1.0" encoding="utf-8"?>
<p:tagLst xmlns:p="http://schemas.openxmlformats.org/presentationml/2006/main">
  <p:tag name="AS_UNIQUEID" val="7455"/>
</p:tagLst>
</file>

<file path=ppt/tags/tag36.xml><?xml version="1.0" encoding="utf-8"?>
<p:tagLst xmlns:p="http://schemas.openxmlformats.org/presentationml/2006/main">
  <p:tag name="AS_UNIQUEID" val="7456"/>
</p:tagLst>
</file>

<file path=ppt/tags/tag37.xml><?xml version="1.0" encoding="utf-8"?>
<p:tagLst xmlns:p="http://schemas.openxmlformats.org/presentationml/2006/main">
  <p:tag name="AS_UNIQUEID" val="7457"/>
</p:tagLst>
</file>

<file path=ppt/tags/tag38.xml><?xml version="1.0" encoding="utf-8"?>
<p:tagLst xmlns:p="http://schemas.openxmlformats.org/presentationml/2006/main">
  <p:tag name="AS_UNIQUEID" val="7458"/>
</p:tagLst>
</file>

<file path=ppt/tags/tag39.xml><?xml version="1.0" encoding="utf-8"?>
<p:tagLst xmlns:p="http://schemas.openxmlformats.org/presentationml/2006/main">
  <p:tag name="AS_UNIQUEID" val="7459"/>
</p:tagLst>
</file>

<file path=ppt/tags/tag40.xml><?xml version="1.0" encoding="utf-8"?>
<p:tagLst xmlns:p="http://schemas.openxmlformats.org/presentationml/2006/main">
  <p:tag name="AS_UNIQUEID" val="7460"/>
</p:tagLst>
</file>

<file path=ppt/tags/tag41.xml><?xml version="1.0" encoding="utf-8"?>
<p:tagLst xmlns:p="http://schemas.openxmlformats.org/presentationml/2006/main">
  <p:tag name="AS_UNIQUEID" val="7461"/>
</p:tagLst>
</file>

<file path=ppt/tags/tag42.xml><?xml version="1.0" encoding="utf-8"?>
<p:tagLst xmlns:p="http://schemas.openxmlformats.org/presentationml/2006/main">
  <p:tag name="AS_UNIQUEID" val="7462"/>
</p:tagLst>
</file>

<file path=ppt/tags/tag43.xml><?xml version="1.0" encoding="utf-8"?>
<p:tagLst xmlns:p="http://schemas.openxmlformats.org/presentationml/2006/main">
  <p:tag name="AS_UNIQUEID" val="7463"/>
</p:tagLst>
</file>

<file path=ppt/tags/tag44.xml><?xml version="1.0" encoding="utf-8"?>
<p:tagLst xmlns:p="http://schemas.openxmlformats.org/presentationml/2006/main">
  <p:tag name="AS_UNIQUEID" val="7464"/>
</p:tagLst>
</file>

<file path=ppt/tags/tag45.xml><?xml version="1.0" encoding="utf-8"?>
<p:tagLst xmlns:p="http://schemas.openxmlformats.org/presentationml/2006/main">
  <p:tag name="AS_UNIQUEID" val="7465"/>
</p:tagLst>
</file>

<file path=ppt/tags/tag46.xml><?xml version="1.0" encoding="utf-8"?>
<p:tagLst xmlns:p="http://schemas.openxmlformats.org/presentationml/2006/main">
  <p:tag name="AS_UNIQUEID" val="7466"/>
</p:tagLst>
</file>

<file path=ppt/tags/tag47.xml><?xml version="1.0" encoding="utf-8"?>
<p:tagLst xmlns:p="http://schemas.openxmlformats.org/presentationml/2006/main">
  <p:tag name="AS_UNIQUEID" val="7467"/>
</p:tagLst>
</file>

<file path=ppt/tags/tag48.xml><?xml version="1.0" encoding="utf-8"?>
<p:tagLst xmlns:p="http://schemas.openxmlformats.org/presentationml/2006/main">
  <p:tag name="AS_UNIQUEID" val="7468"/>
</p:tagLst>
</file>

<file path=ppt/tags/tag49.xml><?xml version="1.0" encoding="utf-8"?>
<p:tagLst xmlns:p="http://schemas.openxmlformats.org/presentationml/2006/main">
  <p:tag name="AS_UNIQUEID" val="7469"/>
</p:tagLst>
</file>

<file path=ppt/tags/tag50.xml><?xml version="1.0" encoding="utf-8"?>
<p:tagLst xmlns:p="http://schemas.openxmlformats.org/presentationml/2006/main">
  <p:tag name="AS_UNIQUEID" val="7470"/>
</p:tagLst>
</file>

<file path=ppt/tags/tag51.xml><?xml version="1.0" encoding="utf-8"?>
<p:tagLst xmlns:p="http://schemas.openxmlformats.org/presentationml/2006/main">
  <p:tag name="AS_UNIQUEID" val="7471"/>
</p:tagLst>
</file>

<file path=ppt/tags/tag52.xml><?xml version="1.0" encoding="utf-8"?>
<p:tagLst xmlns:p="http://schemas.openxmlformats.org/presentationml/2006/main">
  <p:tag name="AS_UNIQUEID" val="7472"/>
</p:tagLst>
</file>

<file path=ppt/tags/tag53.xml><?xml version="1.0" encoding="utf-8"?>
<p:tagLst xmlns:p="http://schemas.openxmlformats.org/presentationml/2006/main">
  <p:tag name="AS_UNIQUEID" val="7473"/>
</p:tagLst>
</file>

<file path=ppt/tags/tag54.xml><?xml version="1.0" encoding="utf-8"?>
<p:tagLst xmlns:p="http://schemas.openxmlformats.org/presentationml/2006/main">
  <p:tag name="AS_UNIQUEID" val="7474"/>
</p:tagLst>
</file>

<file path=ppt/tags/tag55.xml><?xml version="1.0" encoding="utf-8"?>
<p:tagLst xmlns:p="http://schemas.openxmlformats.org/presentationml/2006/main">
  <p:tag name="AS_UNIQUEID" val="7475"/>
</p:tagLst>
</file>

<file path=ppt/tags/tag56.xml><?xml version="1.0" encoding="utf-8"?>
<p:tagLst xmlns:p="http://schemas.openxmlformats.org/presentationml/2006/main">
  <p:tag name="AS_UNIQUEID" val="7476"/>
</p:tagLst>
</file>

<file path=ppt/tags/tag57.xml><?xml version="1.0" encoding="utf-8"?>
<p:tagLst xmlns:p="http://schemas.openxmlformats.org/presentationml/2006/main">
  <p:tag name="AS_UNIQUEID" val="7477"/>
</p:tagLst>
</file>

<file path=ppt/tags/tag58.xml><?xml version="1.0" encoding="utf-8"?>
<p:tagLst xmlns:p="http://schemas.openxmlformats.org/presentationml/2006/main">
  <p:tag name="AS_UNIQUEID" val="7478"/>
</p:tagLst>
</file>

<file path=ppt/tags/tag59.xml><?xml version="1.0" encoding="utf-8"?>
<p:tagLst xmlns:p="http://schemas.openxmlformats.org/presentationml/2006/main">
  <p:tag name="AS_UNIQUEID" val="7479"/>
</p:tagLst>
</file>

<file path=ppt/tags/tag60.xml><?xml version="1.0" encoding="utf-8"?>
<p:tagLst xmlns:p="http://schemas.openxmlformats.org/presentationml/2006/main">
  <p:tag name="AS_UNIQUEID" val="7480"/>
</p:tagLst>
</file>

<file path=ppt/tags/tag61.xml><?xml version="1.0" encoding="utf-8"?>
<p:tagLst xmlns:p="http://schemas.openxmlformats.org/presentationml/2006/main">
  <p:tag name="AS_UNIQUEID" val="7481"/>
</p:tagLst>
</file>

<file path=ppt/tags/tag62.xml><?xml version="1.0" encoding="utf-8"?>
<p:tagLst xmlns:p="http://schemas.openxmlformats.org/presentationml/2006/main">
  <p:tag name="AS_UNIQUEID" val="7482"/>
</p:tagLst>
</file>

<file path=ppt/tags/tag63.xml><?xml version="1.0" encoding="utf-8"?>
<p:tagLst xmlns:p="http://schemas.openxmlformats.org/presentationml/2006/main">
  <p:tag name="AS_UNIQUEID" val="7483"/>
</p:tagLst>
</file>

<file path=ppt/tags/tag64.xml><?xml version="1.0" encoding="utf-8"?>
<p:tagLst xmlns:p="http://schemas.openxmlformats.org/presentationml/2006/main">
  <p:tag name="AS_UNIQUEID" val="7484"/>
</p:tagLst>
</file>

<file path=ppt/tags/tag65.xml><?xml version="1.0" encoding="utf-8"?>
<p:tagLst xmlns:p="http://schemas.openxmlformats.org/presentationml/2006/main">
  <p:tag name="AS_UNIQUEID" val="7485"/>
</p:tagLst>
</file>

<file path=ppt/tags/tag66.xml><?xml version="1.0" encoding="utf-8"?>
<p:tagLst xmlns:p="http://schemas.openxmlformats.org/presentationml/2006/main">
  <p:tag name="AS_UNIQUEID" val="7486"/>
</p:tagLst>
</file>

<file path=ppt/tags/tag67.xml><?xml version="1.0" encoding="utf-8"?>
<p:tagLst xmlns:p="http://schemas.openxmlformats.org/presentationml/2006/main">
  <p:tag name="AS_UNIQUEID" val="7487"/>
</p:tagLst>
</file>

<file path=ppt/tags/tag68.xml><?xml version="1.0" encoding="utf-8"?>
<p:tagLst xmlns:p="http://schemas.openxmlformats.org/presentationml/2006/main">
  <p:tag name="AS_UNIQUEID" val="7488"/>
</p:tagLst>
</file>

<file path=ppt/tags/tag69.xml><?xml version="1.0" encoding="utf-8"?>
<p:tagLst xmlns:p="http://schemas.openxmlformats.org/presentationml/2006/main">
  <p:tag name="AS_UNIQUEID" val="7489"/>
</p:tagLst>
</file>

<file path=ppt/tags/tag70.xml><?xml version="1.0" encoding="utf-8"?>
<p:tagLst xmlns:p="http://schemas.openxmlformats.org/presentationml/2006/main">
  <p:tag name="AS_UNIQUEID" val="7490"/>
</p:tagLst>
</file>

<file path=ppt/tags/tag71.xml><?xml version="1.0" encoding="utf-8"?>
<p:tagLst xmlns:p="http://schemas.openxmlformats.org/presentationml/2006/main">
  <p:tag name="AS_UNIQUEID" val="7491"/>
</p:tagLst>
</file>

<file path=ppt/tags/tag72.xml><?xml version="1.0" encoding="utf-8"?>
<p:tagLst xmlns:p="http://schemas.openxmlformats.org/presentationml/2006/main">
  <p:tag name="AS_UNIQUEID" val="7492"/>
</p:tagLst>
</file>

<file path=ppt/tags/tag73.xml><?xml version="1.0" encoding="utf-8"?>
<p:tagLst xmlns:p="http://schemas.openxmlformats.org/presentationml/2006/main">
  <p:tag name="AS_UNIQUEID" val="7493"/>
</p:tagLst>
</file>

<file path=ppt/tags/tag74.xml><?xml version="1.0" encoding="utf-8"?>
<p:tagLst xmlns:p="http://schemas.openxmlformats.org/presentationml/2006/main">
  <p:tag name="AS_UNIQUEID" val="7494"/>
</p:tagLst>
</file>

<file path=ppt/tags/tag75.xml><?xml version="1.0" encoding="utf-8"?>
<p:tagLst xmlns:p="http://schemas.openxmlformats.org/presentationml/2006/main">
  <p:tag name="AS_UNIQUEID" val="7495"/>
</p:tagLst>
</file>

<file path=ppt/tags/tag76.xml><?xml version="1.0" encoding="utf-8"?>
<p:tagLst xmlns:p="http://schemas.openxmlformats.org/presentationml/2006/main">
  <p:tag name="AS_UNIQUEID" val="7380"/>
</p:tagLst>
</file>

<file path=ppt/tags/tag77.xml><?xml version="1.0" encoding="utf-8"?>
<p:tagLst xmlns:p="http://schemas.openxmlformats.org/presentationml/2006/main">
  <p:tag name="AS_UNIQUEID" val="6770"/>
</p:tagLst>
</file>

<file path=ppt/tags/tag78.xml><?xml version="1.0" encoding="utf-8"?>
<p:tagLst xmlns:p="http://schemas.openxmlformats.org/presentationml/2006/main">
  <p:tag name="AS_UNIQUEID" val="6771"/>
</p:tagLst>
</file>

<file path=ppt/tags/tag79.xml><?xml version="1.0" encoding="utf-8"?>
<p:tagLst xmlns:p="http://schemas.openxmlformats.org/presentationml/2006/main">
  <p:tag name="AS_UNIQUEID" val="6772"/>
</p:tagLst>
</file>

<file path=ppt/tags/tag80.xml><?xml version="1.0" encoding="utf-8"?>
<p:tagLst xmlns:p="http://schemas.openxmlformats.org/presentationml/2006/main">
  <p:tag name="AS_UNIQUEID" val="6773"/>
</p:tagLst>
</file>

<file path=ppt/tags/tag81.xml><?xml version="1.0" encoding="utf-8"?>
<p:tagLst xmlns:p="http://schemas.openxmlformats.org/presentationml/2006/main">
  <p:tag name="AS_UNIQUEID" val="6774"/>
</p:tagLst>
</file>

<file path=ppt/tags/tag82.xml><?xml version="1.0" encoding="utf-8"?>
<p:tagLst xmlns:p="http://schemas.openxmlformats.org/presentationml/2006/main">
  <p:tag name="AS_UNIQUEID" val="7381"/>
</p:tagLst>
</file>

<file path=ppt/tags/tag83.xml><?xml version="1.0" encoding="utf-8"?>
<p:tagLst xmlns:p="http://schemas.openxmlformats.org/presentationml/2006/main">
  <p:tag name="AS_UNIQUEID" val="6776"/>
</p:tagLst>
</file>

<file path=ppt/tags/tag84.xml><?xml version="1.0" encoding="utf-8"?>
<p:tagLst xmlns:p="http://schemas.openxmlformats.org/presentationml/2006/main">
  <p:tag name="AS_UNIQUEID" val="6777"/>
</p:tagLst>
</file>

<file path=ppt/tags/tag85.xml><?xml version="1.0" encoding="utf-8"?>
<p:tagLst xmlns:p="http://schemas.openxmlformats.org/presentationml/2006/main">
  <p:tag name="AS_UNIQUEID" val="6778"/>
</p:tagLst>
</file>

<file path=ppt/tags/tag86.xml><?xml version="1.0" encoding="utf-8"?>
<p:tagLst xmlns:p="http://schemas.openxmlformats.org/presentationml/2006/main">
  <p:tag name="AS_UNIQUEID" val="6779"/>
</p:tagLst>
</file>

<file path=ppt/tags/tag87.xml><?xml version="1.0" encoding="utf-8"?>
<p:tagLst xmlns:p="http://schemas.openxmlformats.org/presentationml/2006/main">
  <p:tag name="AS_UNIQUEID" val="6780"/>
</p:tagLst>
</file>

<file path=ppt/tags/tag88.xml><?xml version="1.0" encoding="utf-8"?>
<p:tagLst xmlns:p="http://schemas.openxmlformats.org/presentationml/2006/main">
  <p:tag name="AS_UNIQUEID" val="7382"/>
</p:tagLst>
</file>

<file path=ppt/tags/tag89.xml><?xml version="1.0" encoding="utf-8"?>
<p:tagLst xmlns:p="http://schemas.openxmlformats.org/presentationml/2006/main">
  <p:tag name="AS_UNIQUEID" val="6782"/>
</p:tagLst>
</file>

<file path=ppt/tags/tag90.xml><?xml version="1.0" encoding="utf-8"?>
<p:tagLst xmlns:p="http://schemas.openxmlformats.org/presentationml/2006/main">
  <p:tag name="AS_UNIQUEID" val="6783"/>
</p:tagLst>
</file>

<file path=ppt/tags/tag91.xml><?xml version="1.0" encoding="utf-8"?>
<p:tagLst xmlns:p="http://schemas.openxmlformats.org/presentationml/2006/main">
  <p:tag name="AS_UNIQUEID" val="6784"/>
</p:tagLst>
</file>

<file path=ppt/tags/tag92.xml><?xml version="1.0" encoding="utf-8"?>
<p:tagLst xmlns:p="http://schemas.openxmlformats.org/presentationml/2006/main">
  <p:tag name="AS_UNIQUEID" val="6785"/>
</p:tagLst>
</file>

<file path=ppt/tags/tag93.xml><?xml version="1.0" encoding="utf-8"?>
<p:tagLst xmlns:p="http://schemas.openxmlformats.org/presentationml/2006/main">
  <p:tag name="AS_UNIQUEID" val="6786"/>
</p:tagLst>
</file>

<file path=ppt/tags/tag94.xml><?xml version="1.0" encoding="utf-8"?>
<p:tagLst xmlns:p="http://schemas.openxmlformats.org/presentationml/2006/main">
  <p:tag name="AS_UNIQUEID" val="7383"/>
</p:tagLst>
</file>

<file path=ppt/tags/tag95.xml><?xml version="1.0" encoding="utf-8"?>
<p:tagLst xmlns:p="http://schemas.openxmlformats.org/presentationml/2006/main">
  <p:tag name="AS_UNIQUEID" val="6788"/>
</p:tagLst>
</file>

<file path=ppt/tags/tag96.xml><?xml version="1.0" encoding="utf-8"?>
<p:tagLst xmlns:p="http://schemas.openxmlformats.org/presentationml/2006/main">
  <p:tag name="AS_UNIQUEID" val="6789"/>
</p:tagLst>
</file>

<file path=ppt/tags/tag97.xml><?xml version="1.0" encoding="utf-8"?>
<p:tagLst xmlns:p="http://schemas.openxmlformats.org/presentationml/2006/main">
  <p:tag name="AS_UNIQUEID" val="6790"/>
</p:tagLst>
</file>

<file path=ppt/tags/tag98.xml><?xml version="1.0" encoding="utf-8"?>
<p:tagLst xmlns:p="http://schemas.openxmlformats.org/presentationml/2006/main">
  <p:tag name="AS_UNIQUEID" val="6791"/>
</p:tagLst>
</file>

<file path=ppt/tags/tag99.xml><?xml version="1.0" encoding="utf-8"?>
<p:tagLst xmlns:p="http://schemas.openxmlformats.org/presentationml/2006/main">
  <p:tag name="AS_UNIQUEID" val="6792"/>
</p:tagLst>
</file>

<file path=ppt/tags/tag100.xml><?xml version="1.0" encoding="utf-8"?>
<p:tagLst xmlns:p="http://schemas.openxmlformats.org/presentationml/2006/main">
  <p:tag name="AS_UNIQUEID" val="6793"/>
</p:tagLst>
</file>

<file path=ppt/tags/tag101.xml><?xml version="1.0" encoding="utf-8"?>
<p:tagLst xmlns:p="http://schemas.openxmlformats.org/presentationml/2006/main">
  <p:tag name="AS_UNIQUEID" val="7384"/>
</p:tagLst>
</file>

<file path=ppt/tags/tag102.xml><?xml version="1.0" encoding="utf-8"?>
<p:tagLst xmlns:p="http://schemas.openxmlformats.org/presentationml/2006/main">
  <p:tag name="AS_UNIQUEID" val="6795"/>
</p:tagLst>
</file>

<file path=ppt/tags/tag103.xml><?xml version="1.0" encoding="utf-8"?>
<p:tagLst xmlns:p="http://schemas.openxmlformats.org/presentationml/2006/main">
  <p:tag name="AS_UNIQUEID" val="6796"/>
</p:tagLst>
</file>

<file path=ppt/tags/tag104.xml><?xml version="1.0" encoding="utf-8"?>
<p:tagLst xmlns:p="http://schemas.openxmlformats.org/presentationml/2006/main">
  <p:tag name="AS_UNIQUEID" val="6797"/>
</p:tagLst>
</file>

<file path=ppt/tags/tag105.xml><?xml version="1.0" encoding="utf-8"?>
<p:tagLst xmlns:p="http://schemas.openxmlformats.org/presentationml/2006/main">
  <p:tag name="AS_UNIQUEID" val="6798"/>
</p:tagLst>
</file>

<file path=ppt/tags/tag106.xml><?xml version="1.0" encoding="utf-8"?>
<p:tagLst xmlns:p="http://schemas.openxmlformats.org/presentationml/2006/main">
  <p:tag name="AS_UNIQUEID" val="6799"/>
</p:tagLst>
</file>

<file path=ppt/tags/tag107.xml><?xml version="1.0" encoding="utf-8"?>
<p:tagLst xmlns:p="http://schemas.openxmlformats.org/presentationml/2006/main">
  <p:tag name="AS_UNIQUEID" val="6800"/>
</p:tagLst>
</file>

<file path=ppt/tags/tag108.xml><?xml version="1.0" encoding="utf-8"?>
<p:tagLst xmlns:p="http://schemas.openxmlformats.org/presentationml/2006/main">
  <p:tag name="AS_UNIQUEID" val="6801"/>
</p:tagLst>
</file>

<file path=ppt/tags/tag109.xml><?xml version="1.0" encoding="utf-8"?>
<p:tagLst xmlns:p="http://schemas.openxmlformats.org/presentationml/2006/main">
  <p:tag name="AS_UNIQUEID" val="6802"/>
</p:tagLst>
</file>

<file path=ppt/tags/tag110.xml><?xml version="1.0" encoding="utf-8"?>
<p:tagLst xmlns:p="http://schemas.openxmlformats.org/presentationml/2006/main">
  <p:tag name="AS_UNIQUEID" val="7385"/>
</p:tagLst>
</file>

<file path=ppt/tags/tag111.xml><?xml version="1.0" encoding="utf-8"?>
<p:tagLst xmlns:p="http://schemas.openxmlformats.org/presentationml/2006/main">
  <p:tag name="AS_UNIQUEID" val="6804"/>
</p:tagLst>
</file>

<file path=ppt/tags/tag112.xml><?xml version="1.0" encoding="utf-8"?>
<p:tagLst xmlns:p="http://schemas.openxmlformats.org/presentationml/2006/main">
  <p:tag name="AS_UNIQUEID" val="6805"/>
</p:tagLst>
</file>

<file path=ppt/tags/tag113.xml><?xml version="1.0" encoding="utf-8"?>
<p:tagLst xmlns:p="http://schemas.openxmlformats.org/presentationml/2006/main">
  <p:tag name="AS_UNIQUEID" val="6806"/>
</p:tagLst>
</file>

<file path=ppt/tags/tag114.xml><?xml version="1.0" encoding="utf-8"?>
<p:tagLst xmlns:p="http://schemas.openxmlformats.org/presentationml/2006/main">
  <p:tag name="AS_UNIQUEID" val="6807"/>
</p:tagLst>
</file>

<file path=ppt/tags/tag115.xml><?xml version="1.0" encoding="utf-8"?>
<p:tagLst xmlns:p="http://schemas.openxmlformats.org/presentationml/2006/main">
  <p:tag name="AS_UNIQUEID" val="7386"/>
</p:tagLst>
</file>

<file path=ppt/tags/tag116.xml><?xml version="1.0" encoding="utf-8"?>
<p:tagLst xmlns:p="http://schemas.openxmlformats.org/presentationml/2006/main">
  <p:tag name="AS_UNIQUEID" val="6809"/>
</p:tagLst>
</file>

<file path=ppt/tags/tag117.xml><?xml version="1.0" encoding="utf-8"?>
<p:tagLst xmlns:p="http://schemas.openxmlformats.org/presentationml/2006/main">
  <p:tag name="AS_UNIQUEID" val="6810"/>
</p:tagLst>
</file>

<file path=ppt/tags/tag118.xml><?xml version="1.0" encoding="utf-8"?>
<p:tagLst xmlns:p="http://schemas.openxmlformats.org/presentationml/2006/main">
  <p:tag name="AS_UNIQUEID" val="6811"/>
</p:tagLst>
</file>

<file path=ppt/tags/tag119.xml><?xml version="1.0" encoding="utf-8"?>
<p:tagLst xmlns:p="http://schemas.openxmlformats.org/presentationml/2006/main">
  <p:tag name="AS_UNIQUEID" val="7387"/>
</p:tagLst>
</file>

<file path=ppt/tags/tag120.xml><?xml version="1.0" encoding="utf-8"?>
<p:tagLst xmlns:p="http://schemas.openxmlformats.org/presentationml/2006/main">
  <p:tag name="AS_UNIQUEID" val="6813"/>
</p:tagLst>
</file>

<file path=ppt/tags/tag121.xml><?xml version="1.0" encoding="utf-8"?>
<p:tagLst xmlns:p="http://schemas.openxmlformats.org/presentationml/2006/main">
  <p:tag name="AS_UNIQUEID" val="6814"/>
</p:tagLst>
</file>

<file path=ppt/tags/tag122.xml><?xml version="1.0" encoding="utf-8"?>
<p:tagLst xmlns:p="http://schemas.openxmlformats.org/presentationml/2006/main">
  <p:tag name="AS_UNIQUEID" val="6815"/>
</p:tagLst>
</file>

<file path=ppt/tags/tag123.xml><?xml version="1.0" encoding="utf-8"?>
<p:tagLst xmlns:p="http://schemas.openxmlformats.org/presentationml/2006/main">
  <p:tag name="AS_UNIQUEID" val="6816"/>
</p:tagLst>
</file>

<file path=ppt/tags/tag124.xml><?xml version="1.0" encoding="utf-8"?>
<p:tagLst xmlns:p="http://schemas.openxmlformats.org/presentationml/2006/main">
  <p:tag name="AS_UNIQUEID" val="6817"/>
</p:tagLst>
</file>

<file path=ppt/tags/tag125.xml><?xml version="1.0" encoding="utf-8"?>
<p:tagLst xmlns:p="http://schemas.openxmlformats.org/presentationml/2006/main">
  <p:tag name="AS_UNIQUEID" val="6818"/>
</p:tagLst>
</file>

<file path=ppt/tags/tag126.xml><?xml version="1.0" encoding="utf-8"?>
<p:tagLst xmlns:p="http://schemas.openxmlformats.org/presentationml/2006/main">
  <p:tag name="AS_UNIQUEID" val="7388"/>
</p:tagLst>
</file>

<file path=ppt/tags/tag127.xml><?xml version="1.0" encoding="utf-8"?>
<p:tagLst xmlns:p="http://schemas.openxmlformats.org/presentationml/2006/main">
  <p:tag name="AS_UNIQUEID" val="6820"/>
</p:tagLst>
</file>

<file path=ppt/tags/tag128.xml><?xml version="1.0" encoding="utf-8"?>
<p:tagLst xmlns:p="http://schemas.openxmlformats.org/presentationml/2006/main">
  <p:tag name="AS_UNIQUEID" val="6821"/>
</p:tagLst>
</file>

<file path=ppt/tags/tag129.xml><?xml version="1.0" encoding="utf-8"?>
<p:tagLst xmlns:p="http://schemas.openxmlformats.org/presentationml/2006/main">
  <p:tag name="AS_UNIQUEID" val="6822"/>
</p:tagLst>
</file>

<file path=ppt/tags/tag130.xml><?xml version="1.0" encoding="utf-8"?>
<p:tagLst xmlns:p="http://schemas.openxmlformats.org/presentationml/2006/main">
  <p:tag name="AS_UNIQUEID" val="6823"/>
</p:tagLst>
</file>

<file path=ppt/tags/tag131.xml><?xml version="1.0" encoding="utf-8"?>
<p:tagLst xmlns:p="http://schemas.openxmlformats.org/presentationml/2006/main">
  <p:tag name="AS_UNIQUEID" val="6824"/>
</p:tagLst>
</file>

<file path=ppt/tags/tag132.xml><?xml version="1.0" encoding="utf-8"?>
<p:tagLst xmlns:p="http://schemas.openxmlformats.org/presentationml/2006/main">
  <p:tag name="AS_UNIQUEID" val="6825"/>
</p:tagLst>
</file>

<file path=ppt/tags/tag133.xml><?xml version="1.0" encoding="utf-8"?>
<p:tagLst xmlns:p="http://schemas.openxmlformats.org/presentationml/2006/main">
  <p:tag name="AS_UNIQUEID" val="7389"/>
</p:tagLst>
</file>

<file path=ppt/tags/tag134.xml><?xml version="1.0" encoding="utf-8"?>
<p:tagLst xmlns:p="http://schemas.openxmlformats.org/presentationml/2006/main">
  <p:tag name="AS_UNIQUEID" val="6827"/>
</p:tagLst>
</file>

<file path=ppt/tags/tag135.xml><?xml version="1.0" encoding="utf-8"?>
<p:tagLst xmlns:p="http://schemas.openxmlformats.org/presentationml/2006/main">
  <p:tag name="AS_UNIQUEID" val="6828"/>
</p:tagLst>
</file>

<file path=ppt/tags/tag136.xml><?xml version="1.0" encoding="utf-8"?>
<p:tagLst xmlns:p="http://schemas.openxmlformats.org/presentationml/2006/main">
  <p:tag name="AS_UNIQUEID" val="6829"/>
</p:tagLst>
</file>

<file path=ppt/tags/tag137.xml><?xml version="1.0" encoding="utf-8"?>
<p:tagLst xmlns:p="http://schemas.openxmlformats.org/presentationml/2006/main">
  <p:tag name="AS_UNIQUEID" val="6830"/>
</p:tagLst>
</file>

<file path=ppt/tags/tag138.xml><?xml version="1.0" encoding="utf-8"?>
<p:tagLst xmlns:p="http://schemas.openxmlformats.org/presentationml/2006/main">
  <p:tag name="AS_UNIQUEID" val="6831"/>
</p:tagLst>
</file>

<file path=ppt/tags/tag139.xml><?xml version="1.0" encoding="utf-8"?>
<p:tagLst xmlns:p="http://schemas.openxmlformats.org/presentationml/2006/main">
  <p:tag name="AS_UNIQUEID" val="7390"/>
</p:tagLst>
</file>

<file path=ppt/tags/tag140.xml><?xml version="1.0" encoding="utf-8"?>
<p:tagLst xmlns:p="http://schemas.openxmlformats.org/presentationml/2006/main">
  <p:tag name="AS_UNIQUEID" val="6833"/>
</p:tagLst>
</file>

<file path=ppt/tags/tag141.xml><?xml version="1.0" encoding="utf-8"?>
<p:tagLst xmlns:p="http://schemas.openxmlformats.org/presentationml/2006/main">
  <p:tag name="AS_UNIQUEID" val="6834"/>
</p:tagLst>
</file>

<file path=ppt/tags/tag142.xml><?xml version="1.0" encoding="utf-8"?>
<p:tagLst xmlns:p="http://schemas.openxmlformats.org/presentationml/2006/main">
  <p:tag name="AS_UNIQUEID" val="6835"/>
</p:tagLst>
</file>

<file path=ppt/tags/tag143.xml><?xml version="1.0" encoding="utf-8"?>
<p:tagLst xmlns:p="http://schemas.openxmlformats.org/presentationml/2006/main">
  <p:tag name="AS_UNIQUEID" val="6836"/>
</p:tagLst>
</file>

<file path=ppt/tags/tag144.xml><?xml version="1.0" encoding="utf-8"?>
<p:tagLst xmlns:p="http://schemas.openxmlformats.org/presentationml/2006/main">
  <p:tag name="AS_UNIQUEID" val="6837"/>
</p:tagLst>
</file>

<file path=ppt/tags/tag145.xml><?xml version="1.0" encoding="utf-8"?>
<p:tagLst xmlns:p="http://schemas.openxmlformats.org/presentationml/2006/main">
  <p:tag name="AS_UNIQUEID" val="7391"/>
</p:tagLst>
</file>

<file path=ppt/tags/tag146.xml><?xml version="1.0" encoding="utf-8"?>
<p:tagLst xmlns:p="http://schemas.openxmlformats.org/presentationml/2006/main">
  <p:tag name="AS_UNIQUEID" val="6839"/>
</p:tagLst>
</file>

<file path=ppt/tags/tag147.xml><?xml version="1.0" encoding="utf-8"?>
<p:tagLst xmlns:p="http://schemas.openxmlformats.org/presentationml/2006/main">
  <p:tag name="AS_UNIQUEID" val="6840"/>
</p:tagLst>
</file>

<file path=ppt/tags/tag148.xml><?xml version="1.0" encoding="utf-8"?>
<p:tagLst xmlns:p="http://schemas.openxmlformats.org/presentationml/2006/main">
  <p:tag name="AS_UNIQUEID" val="6841"/>
</p:tagLst>
</file>

<file path=ppt/tags/tag149.xml><?xml version="1.0" encoding="utf-8"?>
<p:tagLst xmlns:p="http://schemas.openxmlformats.org/presentationml/2006/main">
  <p:tag name="AS_UNIQUEID" val="6842"/>
</p:tagLst>
</file>

<file path=ppt/tags/tag150.xml><?xml version="1.0" encoding="utf-8"?>
<p:tagLst xmlns:p="http://schemas.openxmlformats.org/presentationml/2006/main">
  <p:tag name="AS_UNIQUEID" val="6843"/>
</p:tagLst>
</file>

<file path=ppt/tags/tag151.xml><?xml version="1.0" encoding="utf-8"?>
<p:tagLst xmlns:p="http://schemas.openxmlformats.org/presentationml/2006/main">
  <p:tag name="AS_UNIQUEID" val="6844"/>
</p:tagLst>
</file>

<file path=ppt/tags/tag152.xml><?xml version="1.0" encoding="utf-8"?>
<p:tagLst xmlns:p="http://schemas.openxmlformats.org/presentationml/2006/main">
  <p:tag name="AS_UNIQUEID" val="7394"/>
</p:tagLst>
</file>

<file path=ppt/tags/tag153.xml><?xml version="1.0" encoding="utf-8"?>
<p:tagLst xmlns:p="http://schemas.openxmlformats.org/presentationml/2006/main">
  <p:tag name="AS_UNIQUEID" val="6846"/>
</p:tagLst>
</file>

<file path=ppt/tags/tag154.xml><?xml version="1.0" encoding="utf-8"?>
<p:tagLst xmlns:p="http://schemas.openxmlformats.org/presentationml/2006/main">
  <p:tag name="AS_UNIQUEID" val="6847"/>
</p:tagLst>
</file>

<file path=ppt/tags/tag155.xml><?xml version="1.0" encoding="utf-8"?>
<p:tagLst xmlns:p="http://schemas.openxmlformats.org/presentationml/2006/main">
  <p:tag name="AS_UNIQUEID" val="6848"/>
</p:tagLst>
</file>

<file path=ppt/tags/tag156.xml><?xml version="1.0" encoding="utf-8"?>
<p:tagLst xmlns:p="http://schemas.openxmlformats.org/presentationml/2006/main">
  <p:tag name="AS_UNIQUEID" val="6849"/>
</p:tagLst>
</file>

<file path=ppt/tags/tag157.xml><?xml version="1.0" encoding="utf-8"?>
<p:tagLst xmlns:p="http://schemas.openxmlformats.org/presentationml/2006/main">
  <p:tag name="AS_UNIQUEID" val="6850"/>
</p:tagLst>
</file>

<file path=ppt/tags/tag158.xml><?xml version="1.0" encoding="utf-8"?>
<p:tagLst xmlns:p="http://schemas.openxmlformats.org/presentationml/2006/main">
  <p:tag name="AS_UNIQUEID" val="6851"/>
</p:tagLst>
</file>

<file path=ppt/tags/tag159.xml><?xml version="1.0" encoding="utf-8"?>
<p:tagLst xmlns:p="http://schemas.openxmlformats.org/presentationml/2006/main">
  <p:tag name="AS_UNIQUEID" val="7392"/>
</p:tagLst>
</file>

<file path=ppt/tags/tag160.xml><?xml version="1.0" encoding="utf-8"?>
<p:tagLst xmlns:p="http://schemas.openxmlformats.org/presentationml/2006/main">
  <p:tag name="AS_UNIQUEID" val="6853"/>
</p:tagLst>
</file>

<file path=ppt/tags/tag161.xml><?xml version="1.0" encoding="utf-8"?>
<p:tagLst xmlns:p="http://schemas.openxmlformats.org/presentationml/2006/main">
  <p:tag name="AS_UNIQUEID" val="6854"/>
</p:tagLst>
</file>

<file path=ppt/tags/tag162.xml><?xml version="1.0" encoding="utf-8"?>
<p:tagLst xmlns:p="http://schemas.openxmlformats.org/presentationml/2006/main">
  <p:tag name="AS_UNIQUEID" val="7393"/>
</p:tagLst>
</file>

<file path=ppt/tags/tag163.xml><?xml version="1.0" encoding="utf-8"?>
<p:tagLst xmlns:p="http://schemas.openxmlformats.org/presentationml/2006/main">
  <p:tag name="AS_UNIQUEID" val="6856"/>
</p:tagLst>
</file>

<file path=ppt/tags/tag164.xml><?xml version="1.0" encoding="utf-8"?>
<p:tagLst xmlns:p="http://schemas.openxmlformats.org/presentationml/2006/main">
  <p:tag name="AS_UNIQUEID" val="6857"/>
</p:tagLst>
</file>

<file path=ppt/tags/tag165.xml><?xml version="1.0" encoding="utf-8"?>
<p:tagLst xmlns:p="http://schemas.openxmlformats.org/presentationml/2006/main">
  <p:tag name="AS_UNIQUEID" val="7395"/>
</p:tagLst>
</file>

<file path=ppt/tags/tag166.xml><?xml version="1.0" encoding="utf-8"?>
<p:tagLst xmlns:p="http://schemas.openxmlformats.org/presentationml/2006/main">
  <p:tag name="AS_UNIQUEID" val="6860"/>
</p:tagLst>
</file>

<file path=ppt/tags/tag167.xml><?xml version="1.0" encoding="utf-8"?>
<p:tagLst xmlns:p="http://schemas.openxmlformats.org/presentationml/2006/main">
  <p:tag name="AS_UNIQUEID" val="6861"/>
</p:tagLst>
</file>

<file path=ppt/tags/tag168.xml><?xml version="1.0" encoding="utf-8"?>
<p:tagLst xmlns:p="http://schemas.openxmlformats.org/presentationml/2006/main">
  <p:tag name="AS_UNIQUEID" val="6862"/>
</p:tagLst>
</file>

<file path=ppt/tags/tag169.xml><?xml version="1.0" encoding="utf-8"?>
<p:tagLst xmlns:p="http://schemas.openxmlformats.org/presentationml/2006/main">
  <p:tag name="AS_UNIQUEID" val="7396"/>
</p:tagLst>
</file>

<file path=ppt/tags/tag170.xml><?xml version="1.0" encoding="utf-8"?>
<p:tagLst xmlns:p="http://schemas.openxmlformats.org/presentationml/2006/main">
  <p:tag name="AS_UNIQUEID" val="6865"/>
</p:tagLst>
</file>

<file path=ppt/tags/tag171.xml><?xml version="1.0" encoding="utf-8"?>
<p:tagLst xmlns:p="http://schemas.openxmlformats.org/presentationml/2006/main">
  <p:tag name="AS_UNIQUEID" val="6866"/>
</p:tagLst>
</file>

<file path=ppt/tags/tag172.xml><?xml version="1.0" encoding="utf-8"?>
<p:tagLst xmlns:p="http://schemas.openxmlformats.org/presentationml/2006/main">
  <p:tag name="AS_UNIQUEID" val="6867"/>
</p:tagLst>
</file>

<file path=ppt/tags/tag173.xml><?xml version="1.0" encoding="utf-8"?>
<p:tagLst xmlns:p="http://schemas.openxmlformats.org/presentationml/2006/main">
  <p:tag name="AS_UNIQUEID" val="7397"/>
</p:tagLst>
</file>

<file path=ppt/tags/tag174.xml><?xml version="1.0" encoding="utf-8"?>
<p:tagLst xmlns:p="http://schemas.openxmlformats.org/presentationml/2006/main">
  <p:tag name="AS_UNIQUEID" val="6870"/>
</p:tagLst>
</file>

<file path=ppt/tags/tag175.xml><?xml version="1.0" encoding="utf-8"?>
<p:tagLst xmlns:p="http://schemas.openxmlformats.org/presentationml/2006/main">
  <p:tag name="AS_UNIQUEID" val="6871"/>
</p:tagLst>
</file>

<file path=ppt/tags/tag176.xml><?xml version="1.0" encoding="utf-8"?>
<p:tagLst xmlns:p="http://schemas.openxmlformats.org/presentationml/2006/main">
  <p:tag name="AS_UNIQUEID" val="6872"/>
</p:tagLst>
</file>

<file path=ppt/tags/tag177.xml><?xml version="1.0" encoding="utf-8"?>
<p:tagLst xmlns:p="http://schemas.openxmlformats.org/presentationml/2006/main">
  <p:tag name="AS_UNIQUEID" val="7398"/>
</p:tagLst>
</file>

<file path=ppt/tags/tag178.xml><?xml version="1.0" encoding="utf-8"?>
<p:tagLst xmlns:p="http://schemas.openxmlformats.org/presentationml/2006/main">
  <p:tag name="AS_UNIQUEID" val="6875"/>
</p:tagLst>
</file>

<file path=ppt/tags/tag179.xml><?xml version="1.0" encoding="utf-8"?>
<p:tagLst xmlns:p="http://schemas.openxmlformats.org/presentationml/2006/main">
  <p:tag name="AS_UNIQUEID" val="6876"/>
</p:tagLst>
</file>

<file path=ppt/tags/tag180.xml><?xml version="1.0" encoding="utf-8"?>
<p:tagLst xmlns:p="http://schemas.openxmlformats.org/presentationml/2006/main">
  <p:tag name="AS_UNIQUEID" val="6877"/>
</p:tagLst>
</file>

<file path=ppt/tags/tag181.xml><?xml version="1.0" encoding="utf-8"?>
<p:tagLst xmlns:p="http://schemas.openxmlformats.org/presentationml/2006/main">
  <p:tag name="AS_UNIQUEID" val="6878"/>
</p:tagLst>
</file>

<file path=ppt/tags/tag182.xml><?xml version="1.0" encoding="utf-8"?>
<p:tagLst xmlns:p="http://schemas.openxmlformats.org/presentationml/2006/main">
  <p:tag name="AS_UNIQUEID" val="6879"/>
</p:tagLst>
</file>

<file path=ppt/tags/tag183.xml><?xml version="1.0" encoding="utf-8"?>
<p:tagLst xmlns:p="http://schemas.openxmlformats.org/presentationml/2006/main">
  <p:tag name="AS_UNIQUEID" val="6880"/>
</p:tagLst>
</file>

<file path=ppt/tags/tag184.xml><?xml version="1.0" encoding="utf-8"?>
<p:tagLst xmlns:p="http://schemas.openxmlformats.org/presentationml/2006/main">
  <p:tag name="AS_UNIQUEID" val="6881"/>
</p:tagLst>
</file>

<file path=ppt/tags/tag185.xml><?xml version="1.0" encoding="utf-8"?>
<p:tagLst xmlns:p="http://schemas.openxmlformats.org/presentationml/2006/main">
  <p:tag name="AS_UNIQUEID" val="6882"/>
</p:tagLst>
</file>

<file path=ppt/tags/tag186.xml><?xml version="1.0" encoding="utf-8"?>
<p:tagLst xmlns:p="http://schemas.openxmlformats.org/presentationml/2006/main">
  <p:tag name="AS_UNIQUEID" val="6883"/>
</p:tagLst>
</file>

<file path=ppt/tags/tag187.xml><?xml version="1.0" encoding="utf-8"?>
<p:tagLst xmlns:p="http://schemas.openxmlformats.org/presentationml/2006/main">
  <p:tag name="AS_UNIQUEID" val="6884"/>
</p:tagLst>
</file>

<file path=ppt/tags/tag188.xml><?xml version="1.0" encoding="utf-8"?>
<p:tagLst xmlns:p="http://schemas.openxmlformats.org/presentationml/2006/main">
  <p:tag name="AS_UNIQUEID" val="6885"/>
</p:tagLst>
</file>

<file path=ppt/tags/tag189.xml><?xml version="1.0" encoding="utf-8"?>
<p:tagLst xmlns:p="http://schemas.openxmlformats.org/presentationml/2006/main">
  <p:tag name="AS_UNIQUEID" val="6886"/>
</p:tagLst>
</file>

<file path=ppt/tags/tag190.xml><?xml version="1.0" encoding="utf-8"?>
<p:tagLst xmlns:p="http://schemas.openxmlformats.org/presentationml/2006/main">
  <p:tag name="AS_UNIQUEID" val="6887"/>
</p:tagLst>
</file>

<file path=ppt/tags/tag191.xml><?xml version="1.0" encoding="utf-8"?>
<p:tagLst xmlns:p="http://schemas.openxmlformats.org/presentationml/2006/main">
  <p:tag name="AS_UNIQUEID" val="6888"/>
</p:tagLst>
</file>

<file path=ppt/tags/tag192.xml><?xml version="1.0" encoding="utf-8"?>
<p:tagLst xmlns:p="http://schemas.openxmlformats.org/presentationml/2006/main">
  <p:tag name="AS_UNIQUEID" val="6889"/>
</p:tagLst>
</file>

<file path=ppt/tags/tag193.xml><?xml version="1.0" encoding="utf-8"?>
<p:tagLst xmlns:p="http://schemas.openxmlformats.org/presentationml/2006/main">
  <p:tag name="AS_UNIQUEID" val="6890"/>
</p:tagLst>
</file>

<file path=ppt/tags/tag194.xml><?xml version="1.0" encoding="utf-8"?>
<p:tagLst xmlns:p="http://schemas.openxmlformats.org/presentationml/2006/main">
  <p:tag name="AS_UNIQUEID" val="6891"/>
</p:tagLst>
</file>

<file path=ppt/tags/tag195.xml><?xml version="1.0" encoding="utf-8"?>
<p:tagLst xmlns:p="http://schemas.openxmlformats.org/presentationml/2006/main">
  <p:tag name="AS_UNIQUEID" val="6892"/>
</p:tagLst>
</file>

<file path=ppt/tags/tag196.xml><?xml version="1.0" encoding="utf-8"?>
<p:tagLst xmlns:p="http://schemas.openxmlformats.org/presentationml/2006/main">
  <p:tag name="AS_UNIQUEID" val="6893"/>
</p:tagLst>
</file>

<file path=ppt/tags/tag197.xml><?xml version="1.0" encoding="utf-8"?>
<p:tagLst xmlns:p="http://schemas.openxmlformats.org/presentationml/2006/main">
  <p:tag name="AS_UNIQUEID" val="6894"/>
</p:tagLst>
</file>

<file path=ppt/tags/tag198.xml><?xml version="1.0" encoding="utf-8"?>
<p:tagLst xmlns:p="http://schemas.openxmlformats.org/presentationml/2006/main">
  <p:tag name="AS_UNIQUEID" val="6895"/>
</p:tagLst>
</file>

<file path=ppt/tags/tag199.xml><?xml version="1.0" encoding="utf-8"?>
<p:tagLst xmlns:p="http://schemas.openxmlformats.org/presentationml/2006/main">
  <p:tag name="AS_UNIQUEID" val="6896"/>
</p:tagLst>
</file>

<file path=ppt/tags/tag200.xml><?xml version="1.0" encoding="utf-8"?>
<p:tagLst xmlns:p="http://schemas.openxmlformats.org/presentationml/2006/main">
  <p:tag name="AS_UNIQUEID" val="6897"/>
</p:tagLst>
</file>

<file path=ppt/tags/tag201.xml><?xml version="1.0" encoding="utf-8"?>
<p:tagLst xmlns:p="http://schemas.openxmlformats.org/presentationml/2006/main">
  <p:tag name="AS_UNIQUEID" val="6898"/>
</p:tagLst>
</file>

<file path=ppt/tags/tag202.xml><?xml version="1.0" encoding="utf-8"?>
<p:tagLst xmlns:p="http://schemas.openxmlformats.org/presentationml/2006/main">
  <p:tag name="AS_UNIQUEID" val="6899"/>
</p:tagLst>
</file>

<file path=ppt/tags/tag203.xml><?xml version="1.0" encoding="utf-8"?>
<p:tagLst xmlns:p="http://schemas.openxmlformats.org/presentationml/2006/main">
  <p:tag name="AS_UNIQUEID" val="6900"/>
</p:tagLst>
</file>

<file path=ppt/tags/tag204.xml><?xml version="1.0" encoding="utf-8"?>
<p:tagLst xmlns:p="http://schemas.openxmlformats.org/presentationml/2006/main">
  <p:tag name="AS_UNIQUEID" val="6901"/>
</p:tagLst>
</file>

<file path=ppt/tags/tag205.xml><?xml version="1.0" encoding="utf-8"?>
<p:tagLst xmlns:p="http://schemas.openxmlformats.org/presentationml/2006/main">
  <p:tag name="AS_UNIQUEID" val="7399"/>
</p:tagLst>
</file>

<file path=ppt/tags/tag206.xml><?xml version="1.0" encoding="utf-8"?>
<p:tagLst xmlns:p="http://schemas.openxmlformats.org/presentationml/2006/main">
  <p:tag name="AS_UNIQUEID" val="6904"/>
</p:tagLst>
</file>

<file path=ppt/tags/tag207.xml><?xml version="1.0" encoding="utf-8"?>
<p:tagLst xmlns:p="http://schemas.openxmlformats.org/presentationml/2006/main">
  <p:tag name="AS_UNIQUEID" val="6905"/>
</p:tagLst>
</file>

<file path=ppt/tags/tag208.xml><?xml version="1.0" encoding="utf-8"?>
<p:tagLst xmlns:p="http://schemas.openxmlformats.org/presentationml/2006/main">
  <p:tag name="AS_UNIQUEID" val="6906"/>
</p:tagLst>
</file>

<file path=ppt/tags/tag209.xml><?xml version="1.0" encoding="utf-8"?>
<p:tagLst xmlns:p="http://schemas.openxmlformats.org/presentationml/2006/main">
  <p:tag name="AS_UNIQUEID" val="6907"/>
</p:tagLst>
</file>

<file path=ppt/tags/tag210.xml><?xml version="1.0" encoding="utf-8"?>
<p:tagLst xmlns:p="http://schemas.openxmlformats.org/presentationml/2006/main">
  <p:tag name="AS_UNIQUEID" val="6908"/>
</p:tagLst>
</file>

<file path=ppt/tags/tag211.xml><?xml version="1.0" encoding="utf-8"?>
<p:tagLst xmlns:p="http://schemas.openxmlformats.org/presentationml/2006/main">
  <p:tag name="AS_UNIQUEID" val="6909"/>
</p:tagLst>
</file>

<file path=ppt/tags/tag212.xml><?xml version="1.0" encoding="utf-8"?>
<p:tagLst xmlns:p="http://schemas.openxmlformats.org/presentationml/2006/main">
  <p:tag name="AS_UNIQUEID" val="6910"/>
</p:tagLst>
</file>

<file path=ppt/tags/tag213.xml><?xml version="1.0" encoding="utf-8"?>
<p:tagLst xmlns:p="http://schemas.openxmlformats.org/presentationml/2006/main">
  <p:tag name="AS_UNIQUEID" val="6911"/>
</p:tagLst>
</file>

<file path=ppt/tags/tag214.xml><?xml version="1.0" encoding="utf-8"?>
<p:tagLst xmlns:p="http://schemas.openxmlformats.org/presentationml/2006/main">
  <p:tag name="AS_UNIQUEID" val="6912"/>
</p:tagLst>
</file>

<file path=ppt/tags/tag215.xml><?xml version="1.0" encoding="utf-8"?>
<p:tagLst xmlns:p="http://schemas.openxmlformats.org/presentationml/2006/main">
  <p:tag name="AS_UNIQUEID" val="6913"/>
</p:tagLst>
</file>

<file path=ppt/tags/tag216.xml><?xml version="1.0" encoding="utf-8"?>
<p:tagLst xmlns:p="http://schemas.openxmlformats.org/presentationml/2006/main">
  <p:tag name="AS_UNIQUEID" val="6914"/>
</p:tagLst>
</file>

<file path=ppt/tags/tag217.xml><?xml version="1.0" encoding="utf-8"?>
<p:tagLst xmlns:p="http://schemas.openxmlformats.org/presentationml/2006/main">
  <p:tag name="AS_UNIQUEID" val="6915"/>
</p:tagLst>
</file>

<file path=ppt/tags/tag218.xml><?xml version="1.0" encoding="utf-8"?>
<p:tagLst xmlns:p="http://schemas.openxmlformats.org/presentationml/2006/main">
  <p:tag name="AS_UNIQUEID" val="6916"/>
</p:tagLst>
</file>

<file path=ppt/tags/tag219.xml><?xml version="1.0" encoding="utf-8"?>
<p:tagLst xmlns:p="http://schemas.openxmlformats.org/presentationml/2006/main">
  <p:tag name="AS_UNIQUEID" val="6917"/>
</p:tagLst>
</file>

<file path=ppt/tags/tag220.xml><?xml version="1.0" encoding="utf-8"?>
<p:tagLst xmlns:p="http://schemas.openxmlformats.org/presentationml/2006/main">
  <p:tag name="AS_UNIQUEID" val="6918"/>
</p:tagLst>
</file>

<file path=ppt/tags/tag221.xml><?xml version="1.0" encoding="utf-8"?>
<p:tagLst xmlns:p="http://schemas.openxmlformats.org/presentationml/2006/main">
  <p:tag name="AS_UNIQUEID" val="6919"/>
</p:tagLst>
</file>

<file path=ppt/tags/tag222.xml><?xml version="1.0" encoding="utf-8"?>
<p:tagLst xmlns:p="http://schemas.openxmlformats.org/presentationml/2006/main">
  <p:tag name="AS_UNIQUEID" val="6920"/>
</p:tagLst>
</file>

<file path=ppt/tags/tag223.xml><?xml version="1.0" encoding="utf-8"?>
<p:tagLst xmlns:p="http://schemas.openxmlformats.org/presentationml/2006/main">
  <p:tag name="AS_UNIQUEID" val="6921"/>
</p:tagLst>
</file>

<file path=ppt/tags/tag224.xml><?xml version="1.0" encoding="utf-8"?>
<p:tagLst xmlns:p="http://schemas.openxmlformats.org/presentationml/2006/main">
  <p:tag name="AS_UNIQUEID" val="6922"/>
</p:tagLst>
</file>

<file path=ppt/tags/tag225.xml><?xml version="1.0" encoding="utf-8"?>
<p:tagLst xmlns:p="http://schemas.openxmlformats.org/presentationml/2006/main">
  <p:tag name="AS_UNIQUEID" val="6923"/>
</p:tagLst>
</file>

<file path=ppt/tags/tag226.xml><?xml version="1.0" encoding="utf-8"?>
<p:tagLst xmlns:p="http://schemas.openxmlformats.org/presentationml/2006/main">
  <p:tag name="AS_UNIQUEID" val="6924"/>
</p:tagLst>
</file>

<file path=ppt/tags/tag227.xml><?xml version="1.0" encoding="utf-8"?>
<p:tagLst xmlns:p="http://schemas.openxmlformats.org/presentationml/2006/main">
  <p:tag name="AS_UNIQUEID" val="6925"/>
</p:tagLst>
</file>

<file path=ppt/tags/tag228.xml><?xml version="1.0" encoding="utf-8"?>
<p:tagLst xmlns:p="http://schemas.openxmlformats.org/presentationml/2006/main">
  <p:tag name="AS_UNIQUEID" val="6926"/>
</p:tagLst>
</file>

<file path=ppt/tags/tag229.xml><?xml version="1.0" encoding="utf-8"?>
<p:tagLst xmlns:p="http://schemas.openxmlformats.org/presentationml/2006/main">
  <p:tag name="AS_UNIQUEID" val="6927"/>
</p:tagLst>
</file>

<file path=ppt/tags/tag230.xml><?xml version="1.0" encoding="utf-8"?>
<p:tagLst xmlns:p="http://schemas.openxmlformats.org/presentationml/2006/main">
  <p:tag name="AS_UNIQUEID" val="6928"/>
</p:tagLst>
</file>

<file path=ppt/tags/tag231.xml><?xml version="1.0" encoding="utf-8"?>
<p:tagLst xmlns:p="http://schemas.openxmlformats.org/presentationml/2006/main">
  <p:tag name="AS_UNIQUEID" val="6929"/>
</p:tagLst>
</file>

<file path=ppt/tags/tag232.xml><?xml version="1.0" encoding="utf-8"?>
<p:tagLst xmlns:p="http://schemas.openxmlformats.org/presentationml/2006/main">
  <p:tag name="AS_UNIQUEID" val="6930"/>
</p:tagLst>
</file>

<file path=ppt/tags/tag233.xml><?xml version="1.0" encoding="utf-8"?>
<p:tagLst xmlns:p="http://schemas.openxmlformats.org/presentationml/2006/main">
  <p:tag name="AS_UNIQUEID" val="6931"/>
</p:tagLst>
</file>

<file path=ppt/tags/tag234.xml><?xml version="1.0" encoding="utf-8"?>
<p:tagLst xmlns:p="http://schemas.openxmlformats.org/presentationml/2006/main">
  <p:tag name="AS_UNIQUEID" val="6932"/>
</p:tagLst>
</file>

<file path=ppt/tags/tag235.xml><?xml version="1.0" encoding="utf-8"?>
<p:tagLst xmlns:p="http://schemas.openxmlformats.org/presentationml/2006/main">
  <p:tag name="AS_UNIQUEID" val="6933"/>
</p:tagLst>
</file>

<file path=ppt/tags/tag236.xml><?xml version="1.0" encoding="utf-8"?>
<p:tagLst xmlns:p="http://schemas.openxmlformats.org/presentationml/2006/main">
  <p:tag name="AS_UNIQUEID" val="6934"/>
</p:tagLst>
</file>

<file path=ppt/tags/tag237.xml><?xml version="1.0" encoding="utf-8"?>
<p:tagLst xmlns:p="http://schemas.openxmlformats.org/presentationml/2006/main">
  <p:tag name="AS_UNIQUEID" val="7400"/>
</p:tagLst>
</file>

<file path=ppt/tags/tag238.xml><?xml version="1.0" encoding="utf-8"?>
<p:tagLst xmlns:p="http://schemas.openxmlformats.org/presentationml/2006/main">
  <p:tag name="AS_UNIQUEID" val="6937"/>
</p:tagLst>
</file>

<file path=ppt/tags/tag239.xml><?xml version="1.0" encoding="utf-8"?>
<p:tagLst xmlns:p="http://schemas.openxmlformats.org/presentationml/2006/main">
  <p:tag name="AS_UNIQUEID" val="6938"/>
</p:tagLst>
</file>

<file path=ppt/tags/tag240.xml><?xml version="1.0" encoding="utf-8"?>
<p:tagLst xmlns:p="http://schemas.openxmlformats.org/presentationml/2006/main">
  <p:tag name="AS_UNIQUEID" val="6939"/>
</p:tagLst>
</file>

<file path=ppt/tags/tag241.xml><?xml version="1.0" encoding="utf-8"?>
<p:tagLst xmlns:p="http://schemas.openxmlformats.org/presentationml/2006/main">
  <p:tag name="AS_UNIQUEID" val="6940"/>
</p:tagLst>
</file>

<file path=ppt/tags/tag242.xml><?xml version="1.0" encoding="utf-8"?>
<p:tagLst xmlns:p="http://schemas.openxmlformats.org/presentationml/2006/main">
  <p:tag name="AS_UNIQUEID" val="6941"/>
</p:tagLst>
</file>

<file path=ppt/tags/tag243.xml><?xml version="1.0" encoding="utf-8"?>
<p:tagLst xmlns:p="http://schemas.openxmlformats.org/presentationml/2006/main">
  <p:tag name="AS_UNIQUEID" val="6942"/>
</p:tagLst>
</file>

<file path=ppt/tags/tag244.xml><?xml version="1.0" encoding="utf-8"?>
<p:tagLst xmlns:p="http://schemas.openxmlformats.org/presentationml/2006/main">
  <p:tag name="AS_UNIQUEID" val="6943"/>
</p:tagLst>
</file>

<file path=ppt/tags/tag245.xml><?xml version="1.0" encoding="utf-8"?>
<p:tagLst xmlns:p="http://schemas.openxmlformats.org/presentationml/2006/main">
  <p:tag name="AS_UNIQUEID" val="6944"/>
</p:tagLst>
</file>

<file path=ppt/tags/tag246.xml><?xml version="1.0" encoding="utf-8"?>
<p:tagLst xmlns:p="http://schemas.openxmlformats.org/presentationml/2006/main">
  <p:tag name="AS_UNIQUEID" val="6945"/>
</p:tagLst>
</file>

<file path=ppt/tags/tag247.xml><?xml version="1.0" encoding="utf-8"?>
<p:tagLst xmlns:p="http://schemas.openxmlformats.org/presentationml/2006/main">
  <p:tag name="AS_UNIQUEID" val="6946"/>
</p:tagLst>
</file>

<file path=ppt/tags/tag248.xml><?xml version="1.0" encoding="utf-8"?>
<p:tagLst xmlns:p="http://schemas.openxmlformats.org/presentationml/2006/main">
  <p:tag name="AS_UNIQUEID" val="6947"/>
</p:tagLst>
</file>

<file path=ppt/tags/tag249.xml><?xml version="1.0" encoding="utf-8"?>
<p:tagLst xmlns:p="http://schemas.openxmlformats.org/presentationml/2006/main">
  <p:tag name="AS_UNIQUEID" val="6948"/>
</p:tagLst>
</file>

<file path=ppt/tags/tag250.xml><?xml version="1.0" encoding="utf-8"?>
<p:tagLst xmlns:p="http://schemas.openxmlformats.org/presentationml/2006/main">
  <p:tag name="AS_UNIQUEID" val="6949"/>
</p:tagLst>
</file>

<file path=ppt/tags/tag251.xml><?xml version="1.0" encoding="utf-8"?>
<p:tagLst xmlns:p="http://schemas.openxmlformats.org/presentationml/2006/main">
  <p:tag name="AS_UNIQUEID" val="6950"/>
</p:tagLst>
</file>

<file path=ppt/tags/tag252.xml><?xml version="1.0" encoding="utf-8"?>
<p:tagLst xmlns:p="http://schemas.openxmlformats.org/presentationml/2006/main">
  <p:tag name="AS_UNIQUEID" val="6951"/>
</p:tagLst>
</file>

<file path=ppt/tags/tag253.xml><?xml version="1.0" encoding="utf-8"?>
<p:tagLst xmlns:p="http://schemas.openxmlformats.org/presentationml/2006/main">
  <p:tag name="AS_UNIQUEID" val="6952"/>
</p:tagLst>
</file>

<file path=ppt/tags/tag254.xml><?xml version="1.0" encoding="utf-8"?>
<p:tagLst xmlns:p="http://schemas.openxmlformats.org/presentationml/2006/main">
  <p:tag name="AS_UNIQUEID" val="6953"/>
</p:tagLst>
</file>

<file path=ppt/tags/tag255.xml><?xml version="1.0" encoding="utf-8"?>
<p:tagLst xmlns:p="http://schemas.openxmlformats.org/presentationml/2006/main">
  <p:tag name="AS_UNIQUEID" val="6954"/>
</p:tagLst>
</file>

<file path=ppt/tags/tag256.xml><?xml version="1.0" encoding="utf-8"?>
<p:tagLst xmlns:p="http://schemas.openxmlformats.org/presentationml/2006/main">
  <p:tag name="AS_UNIQUEID" val="6955"/>
</p:tagLst>
</file>

<file path=ppt/tags/tag257.xml><?xml version="1.0" encoding="utf-8"?>
<p:tagLst xmlns:p="http://schemas.openxmlformats.org/presentationml/2006/main">
  <p:tag name="AS_UNIQUEID" val="6956"/>
</p:tagLst>
</file>

<file path=ppt/tags/tag258.xml><?xml version="1.0" encoding="utf-8"?>
<p:tagLst xmlns:p="http://schemas.openxmlformats.org/presentationml/2006/main">
  <p:tag name="AS_UNIQUEID" val="6957"/>
</p:tagLst>
</file>

<file path=ppt/tags/tag259.xml><?xml version="1.0" encoding="utf-8"?>
<p:tagLst xmlns:p="http://schemas.openxmlformats.org/presentationml/2006/main">
  <p:tag name="AS_UNIQUEID" val="6958"/>
</p:tagLst>
</file>

<file path=ppt/tags/tag260.xml><?xml version="1.0" encoding="utf-8"?>
<p:tagLst xmlns:p="http://schemas.openxmlformats.org/presentationml/2006/main">
  <p:tag name="AS_UNIQUEID" val="6959"/>
</p:tagLst>
</file>

<file path=ppt/tags/tag261.xml><?xml version="1.0" encoding="utf-8"?>
<p:tagLst xmlns:p="http://schemas.openxmlformats.org/presentationml/2006/main">
  <p:tag name="AS_UNIQUEID" val="6960"/>
</p:tagLst>
</file>

<file path=ppt/tags/tag262.xml><?xml version="1.0" encoding="utf-8"?>
<p:tagLst xmlns:p="http://schemas.openxmlformats.org/presentationml/2006/main">
  <p:tag name="AS_UNIQUEID" val="6961"/>
</p:tagLst>
</file>

<file path=ppt/tags/tag263.xml><?xml version="1.0" encoding="utf-8"?>
<p:tagLst xmlns:p="http://schemas.openxmlformats.org/presentationml/2006/main">
  <p:tag name="AS_UNIQUEID" val="6962"/>
</p:tagLst>
</file>

<file path=ppt/tags/tag264.xml><?xml version="1.0" encoding="utf-8"?>
<p:tagLst xmlns:p="http://schemas.openxmlformats.org/presentationml/2006/main">
  <p:tag name="AS_UNIQUEID" val="6963"/>
</p:tagLst>
</file>

<file path=ppt/tags/tag265.xml><?xml version="1.0" encoding="utf-8"?>
<p:tagLst xmlns:p="http://schemas.openxmlformats.org/presentationml/2006/main">
  <p:tag name="AS_UNIQUEID" val="6964"/>
</p:tagLst>
</file>

<file path=ppt/tags/tag266.xml><?xml version="1.0" encoding="utf-8"?>
<p:tagLst xmlns:p="http://schemas.openxmlformats.org/presentationml/2006/main">
  <p:tag name="AS_UNIQUEID" val="6965"/>
</p:tagLst>
</file>

<file path=ppt/tags/tag267.xml><?xml version="1.0" encoding="utf-8"?>
<p:tagLst xmlns:p="http://schemas.openxmlformats.org/presentationml/2006/main">
  <p:tag name="AS_UNIQUEID" val="6966"/>
</p:tagLst>
</file>

<file path=ppt/tags/tag268.xml><?xml version="1.0" encoding="utf-8"?>
<p:tagLst xmlns:p="http://schemas.openxmlformats.org/presentationml/2006/main">
  <p:tag name="AS_UNIQUEID" val="6967"/>
</p:tagLst>
</file>

<file path=ppt/tags/tag269.xml><?xml version="1.0" encoding="utf-8"?>
<p:tagLst xmlns:p="http://schemas.openxmlformats.org/presentationml/2006/main">
  <p:tag name="AS_UNIQUEID" val="6968"/>
</p:tagLst>
</file>

<file path=ppt/tags/tag270.xml><?xml version="1.0" encoding="utf-8"?>
<p:tagLst xmlns:p="http://schemas.openxmlformats.org/presentationml/2006/main">
  <p:tag name="AS_UNIQUEID" val="6969"/>
</p:tagLst>
</file>

<file path=ppt/tags/tag271.xml><?xml version="1.0" encoding="utf-8"?>
<p:tagLst xmlns:p="http://schemas.openxmlformats.org/presentationml/2006/main">
  <p:tag name="AS_UNIQUEID" val="6970"/>
</p:tagLst>
</file>

<file path=ppt/tags/tag272.xml><?xml version="1.0" encoding="utf-8"?>
<p:tagLst xmlns:p="http://schemas.openxmlformats.org/presentationml/2006/main">
  <p:tag name="AS_UNIQUEID" val="6971"/>
</p:tagLst>
</file>

<file path=ppt/tags/tag273.xml><?xml version="1.0" encoding="utf-8"?>
<p:tagLst xmlns:p="http://schemas.openxmlformats.org/presentationml/2006/main">
  <p:tag name="AS_UNIQUEID" val="6972"/>
</p:tagLst>
</file>

<file path=ppt/tags/tag274.xml><?xml version="1.0" encoding="utf-8"?>
<p:tagLst xmlns:p="http://schemas.openxmlformats.org/presentationml/2006/main">
  <p:tag name="AS_UNIQUEID" val="6973"/>
</p:tagLst>
</file>

<file path=ppt/tags/tag275.xml><?xml version="1.0" encoding="utf-8"?>
<p:tagLst xmlns:p="http://schemas.openxmlformats.org/presentationml/2006/main">
  <p:tag name="AS_UNIQUEID" val="6974"/>
</p:tagLst>
</file>

<file path=ppt/tags/tag276.xml><?xml version="1.0" encoding="utf-8"?>
<p:tagLst xmlns:p="http://schemas.openxmlformats.org/presentationml/2006/main">
  <p:tag name="AS_UNIQUEID" val="6975"/>
</p:tagLst>
</file>

<file path=ppt/tags/tag277.xml><?xml version="1.0" encoding="utf-8"?>
<p:tagLst xmlns:p="http://schemas.openxmlformats.org/presentationml/2006/main">
  <p:tag name="AS_UNIQUEID" val="6976"/>
</p:tagLst>
</file>

<file path=ppt/tags/tag278.xml><?xml version="1.0" encoding="utf-8"?>
<p:tagLst xmlns:p="http://schemas.openxmlformats.org/presentationml/2006/main">
  <p:tag name="AS_UNIQUEID" val="6977"/>
</p:tagLst>
</file>

<file path=ppt/tags/tag279.xml><?xml version="1.0" encoding="utf-8"?>
<p:tagLst xmlns:p="http://schemas.openxmlformats.org/presentationml/2006/main">
  <p:tag name="AS_UNIQUEID" val="6978"/>
</p:tagLst>
</file>

<file path=ppt/tags/tag280.xml><?xml version="1.0" encoding="utf-8"?>
<p:tagLst xmlns:p="http://schemas.openxmlformats.org/presentationml/2006/main">
  <p:tag name="AS_UNIQUEID" val="6979"/>
</p:tagLst>
</file>

<file path=ppt/tags/tag281.xml><?xml version="1.0" encoding="utf-8"?>
<p:tagLst xmlns:p="http://schemas.openxmlformats.org/presentationml/2006/main">
  <p:tag name="AS_UNIQUEID" val="6980"/>
</p:tagLst>
</file>

<file path=ppt/tags/tag282.xml><?xml version="1.0" encoding="utf-8"?>
<p:tagLst xmlns:p="http://schemas.openxmlformats.org/presentationml/2006/main">
  <p:tag name="AS_UNIQUEID" val="6981"/>
</p:tagLst>
</file>

<file path=ppt/tags/tag283.xml><?xml version="1.0" encoding="utf-8"?>
<p:tagLst xmlns:p="http://schemas.openxmlformats.org/presentationml/2006/main">
  <p:tag name="AS_UNIQUEID" val="6982"/>
</p:tagLst>
</file>

<file path=ppt/tags/tag284.xml><?xml version="1.0" encoding="utf-8"?>
<p:tagLst xmlns:p="http://schemas.openxmlformats.org/presentationml/2006/main">
  <p:tag name="AS_UNIQUEID" val="6983"/>
</p:tagLst>
</file>

<file path=ppt/tags/tag285.xml><?xml version="1.0" encoding="utf-8"?>
<p:tagLst xmlns:p="http://schemas.openxmlformats.org/presentationml/2006/main">
  <p:tag name="AS_UNIQUEID" val="7401"/>
</p:tagLst>
</file>

<file path=ppt/tags/tag286.xml><?xml version="1.0" encoding="utf-8"?>
<p:tagLst xmlns:p="http://schemas.openxmlformats.org/presentationml/2006/main">
  <p:tag name="AS_UNIQUEID" val="6986"/>
</p:tagLst>
</file>

<file path=ppt/tags/tag287.xml><?xml version="1.0" encoding="utf-8"?>
<p:tagLst xmlns:p="http://schemas.openxmlformats.org/presentationml/2006/main">
  <p:tag name="AS_UNIQUEID" val="6987"/>
</p:tagLst>
</file>

<file path=ppt/tags/tag288.xml><?xml version="1.0" encoding="utf-8"?>
<p:tagLst xmlns:p="http://schemas.openxmlformats.org/presentationml/2006/main">
  <p:tag name="AS_UNIQUEID" val="6988"/>
</p:tagLst>
</file>

<file path=ppt/tags/tag289.xml><?xml version="1.0" encoding="utf-8"?>
<p:tagLst xmlns:p="http://schemas.openxmlformats.org/presentationml/2006/main">
  <p:tag name="AS_UNIQUEID" val="6989"/>
</p:tagLst>
</file>

<file path=ppt/tags/tag290.xml><?xml version="1.0" encoding="utf-8"?>
<p:tagLst xmlns:p="http://schemas.openxmlformats.org/presentationml/2006/main">
  <p:tag name="AS_UNIQUEID" val="6990"/>
</p:tagLst>
</file>

<file path=ppt/tags/tag291.xml><?xml version="1.0" encoding="utf-8"?>
<p:tagLst xmlns:p="http://schemas.openxmlformats.org/presentationml/2006/main">
  <p:tag name="AS_UNIQUEID" val="6991"/>
</p:tagLst>
</file>

<file path=ppt/tags/tag292.xml><?xml version="1.0" encoding="utf-8"?>
<p:tagLst xmlns:p="http://schemas.openxmlformats.org/presentationml/2006/main">
  <p:tag name="AS_UNIQUEID" val="6992"/>
</p:tagLst>
</file>

<file path=ppt/tags/tag293.xml><?xml version="1.0" encoding="utf-8"?>
<p:tagLst xmlns:p="http://schemas.openxmlformats.org/presentationml/2006/main">
  <p:tag name="AS_UNIQUEID" val="6993"/>
</p:tagLst>
</file>

<file path=ppt/tags/tag294.xml><?xml version="1.0" encoding="utf-8"?>
<p:tagLst xmlns:p="http://schemas.openxmlformats.org/presentationml/2006/main">
  <p:tag name="AS_UNIQUEID" val="6994"/>
</p:tagLst>
</file>

<file path=ppt/tags/tag295.xml><?xml version="1.0" encoding="utf-8"?>
<p:tagLst xmlns:p="http://schemas.openxmlformats.org/presentationml/2006/main">
  <p:tag name="AS_UNIQUEID" val="6995"/>
</p:tagLst>
</file>

<file path=ppt/tags/tag296.xml><?xml version="1.0" encoding="utf-8"?>
<p:tagLst xmlns:p="http://schemas.openxmlformats.org/presentationml/2006/main">
  <p:tag name="AS_UNIQUEID" val="6996"/>
</p:tagLst>
</file>

<file path=ppt/tags/tag297.xml><?xml version="1.0" encoding="utf-8"?>
<p:tagLst xmlns:p="http://schemas.openxmlformats.org/presentationml/2006/main">
  <p:tag name="AS_UNIQUEID" val="6997"/>
</p:tagLst>
</file>

<file path=ppt/tags/tag298.xml><?xml version="1.0" encoding="utf-8"?>
<p:tagLst xmlns:p="http://schemas.openxmlformats.org/presentationml/2006/main">
  <p:tag name="AS_UNIQUEID" val="6998"/>
</p:tagLst>
</file>

<file path=ppt/tags/tag299.xml><?xml version="1.0" encoding="utf-8"?>
<p:tagLst xmlns:p="http://schemas.openxmlformats.org/presentationml/2006/main">
  <p:tag name="AS_UNIQUEID" val="6999"/>
</p:tagLst>
</file>

<file path=ppt/tags/tag300.xml><?xml version="1.0" encoding="utf-8"?>
<p:tagLst xmlns:p="http://schemas.openxmlformats.org/presentationml/2006/main">
  <p:tag name="AS_UNIQUEID" val="7000"/>
</p:tagLst>
</file>

<file path=ppt/tags/tag301.xml><?xml version="1.0" encoding="utf-8"?>
<p:tagLst xmlns:p="http://schemas.openxmlformats.org/presentationml/2006/main">
  <p:tag name="AS_UNIQUEID" val="7001"/>
</p:tagLst>
</file>

<file path=ppt/tags/tag302.xml><?xml version="1.0" encoding="utf-8"?>
<p:tagLst xmlns:p="http://schemas.openxmlformats.org/presentationml/2006/main">
  <p:tag name="AS_UNIQUEID" val="7002"/>
</p:tagLst>
</file>

<file path=ppt/tags/tag303.xml><?xml version="1.0" encoding="utf-8"?>
<p:tagLst xmlns:p="http://schemas.openxmlformats.org/presentationml/2006/main">
  <p:tag name="AS_UNIQUEID" val="7003"/>
</p:tagLst>
</file>

<file path=ppt/tags/tag304.xml><?xml version="1.0" encoding="utf-8"?>
<p:tagLst xmlns:p="http://schemas.openxmlformats.org/presentationml/2006/main">
  <p:tag name="AS_UNIQUEID" val="7004"/>
</p:tagLst>
</file>

<file path=ppt/tags/tag305.xml><?xml version="1.0" encoding="utf-8"?>
<p:tagLst xmlns:p="http://schemas.openxmlformats.org/presentationml/2006/main">
  <p:tag name="AS_UNIQUEID" val="7005"/>
</p:tagLst>
</file>

<file path=ppt/tags/tag306.xml><?xml version="1.0" encoding="utf-8"?>
<p:tagLst xmlns:p="http://schemas.openxmlformats.org/presentationml/2006/main">
  <p:tag name="AS_UNIQUEID" val="7006"/>
</p:tagLst>
</file>

<file path=ppt/tags/tag307.xml><?xml version="1.0" encoding="utf-8"?>
<p:tagLst xmlns:p="http://schemas.openxmlformats.org/presentationml/2006/main">
  <p:tag name="AS_UNIQUEID" val="7007"/>
</p:tagLst>
</file>

<file path=ppt/tags/tag308.xml><?xml version="1.0" encoding="utf-8"?>
<p:tagLst xmlns:p="http://schemas.openxmlformats.org/presentationml/2006/main">
  <p:tag name="AS_UNIQUEID" val="7008"/>
</p:tagLst>
</file>

<file path=ppt/tags/tag309.xml><?xml version="1.0" encoding="utf-8"?>
<p:tagLst xmlns:p="http://schemas.openxmlformats.org/presentationml/2006/main">
  <p:tag name="AS_UNIQUEID" val="7009"/>
</p:tagLst>
</file>

<file path=ppt/tags/tag310.xml><?xml version="1.0" encoding="utf-8"?>
<p:tagLst xmlns:p="http://schemas.openxmlformats.org/presentationml/2006/main">
  <p:tag name="AS_UNIQUEID" val="7010"/>
</p:tagLst>
</file>

<file path=ppt/tags/tag311.xml><?xml version="1.0" encoding="utf-8"?>
<p:tagLst xmlns:p="http://schemas.openxmlformats.org/presentationml/2006/main">
  <p:tag name="AS_UNIQUEID" val="7402"/>
</p:tagLst>
</file>

<file path=ppt/tags/tag312.xml><?xml version="1.0" encoding="utf-8"?>
<p:tagLst xmlns:p="http://schemas.openxmlformats.org/presentationml/2006/main">
  <p:tag name="AS_UNIQUEID" val="6604"/>
</p:tagLst>
</file>

<file path=ppt/tags/tag313.xml><?xml version="1.0" encoding="utf-8"?>
<p:tagLst xmlns:p="http://schemas.openxmlformats.org/presentationml/2006/main">
  <p:tag name="AS_UNIQUEID" val="3546"/>
</p:tagLst>
</file>

<file path=ppt/tags/tag314.xml><?xml version="1.0" encoding="utf-8"?>
<p:tagLst xmlns:p="http://schemas.openxmlformats.org/presentationml/2006/main">
  <p:tag name="AS_UNIQUEID" val="7403"/>
</p:tagLst>
</file>

<file path=ppt/tags/tag315.xml><?xml version="1.0" encoding="utf-8"?>
<p:tagLst xmlns:p="http://schemas.openxmlformats.org/presentationml/2006/main">
  <p:tag name="AS_UNIQUEID" val="7015"/>
</p:tagLst>
</file>

<file path=ppt/tags/tag316.xml><?xml version="1.0" encoding="utf-8"?>
<p:tagLst xmlns:p="http://schemas.openxmlformats.org/presentationml/2006/main">
  <p:tag name="AS_UNIQUEID" val="7016"/>
</p:tagLst>
</file>

<file path=ppt/tags/tag317.xml><?xml version="1.0" encoding="utf-8"?>
<p:tagLst xmlns:p="http://schemas.openxmlformats.org/presentationml/2006/main">
  <p:tag name="AS_UNIQUEID" val="7017"/>
</p:tagLst>
</file>

<file path=ppt/tags/tag318.xml><?xml version="1.0" encoding="utf-8"?>
<p:tagLst xmlns:p="http://schemas.openxmlformats.org/presentationml/2006/main">
  <p:tag name="AS_UNIQUEID" val="7404"/>
</p:tagLst>
</file>

<file path=ppt/tags/tag319.xml><?xml version="1.0" encoding="utf-8"?>
<p:tagLst xmlns:p="http://schemas.openxmlformats.org/presentationml/2006/main">
  <p:tag name="AS_UNIQUEID" val="7020"/>
</p:tagLst>
</file>

<file path=ppt/tags/tag320.xml><?xml version="1.0" encoding="utf-8"?>
<p:tagLst xmlns:p="http://schemas.openxmlformats.org/presentationml/2006/main">
  <p:tag name="AS_UNIQUEID" val="7405"/>
</p:tagLst>
</file>

<file path=ppt/tags/tag321.xml><?xml version="1.0" encoding="utf-8"?>
<p:tagLst xmlns:p="http://schemas.openxmlformats.org/presentationml/2006/main">
  <p:tag name="AS_UNIQUEID" val="6642"/>
</p:tagLst>
</file>

<file path=ppt/tags/tag322.xml><?xml version="1.0" encoding="utf-8"?>
<p:tagLst xmlns:p="http://schemas.openxmlformats.org/presentationml/2006/main">
  <p:tag name="AS_UNIQUEID" val="6643"/>
</p:tagLst>
</file>

<file path=ppt/tags/tag323.xml><?xml version="1.0" encoding="utf-8"?>
<p:tagLst xmlns:p="http://schemas.openxmlformats.org/presentationml/2006/main">
  <p:tag name="AS_UNIQUEID" val="6644"/>
</p:tagLst>
</file>

<file path=ppt/tags/tag324.xml><?xml version="1.0" encoding="utf-8"?>
<p:tagLst xmlns:p="http://schemas.openxmlformats.org/presentationml/2006/main">
  <p:tag name="AS_UNIQUEID" val="7406"/>
</p:tagLst>
</file>

<file path=ppt/tags/tag325.xml><?xml version="1.0" encoding="utf-8"?>
<p:tagLst xmlns:p="http://schemas.openxmlformats.org/presentationml/2006/main">
  <p:tag name="AS_UNIQUEID" val="6160"/>
</p:tagLst>
</file>

<file path=ppt/tags/tag326.xml><?xml version="1.0" encoding="utf-8"?>
<p:tagLst xmlns:p="http://schemas.openxmlformats.org/presentationml/2006/main">
  <p:tag name="AS_UNIQUEID" val="6161"/>
</p:tagLst>
</file>

<file path=ppt/tags/tag327.xml><?xml version="1.0" encoding="utf-8"?>
<p:tagLst xmlns:p="http://schemas.openxmlformats.org/presentationml/2006/main">
  <p:tag name="AS_UNIQUEID" val="6162"/>
</p:tagLst>
</file>

<file path=ppt/tags/tag328.xml><?xml version="1.0" encoding="utf-8"?>
<p:tagLst xmlns:p="http://schemas.openxmlformats.org/presentationml/2006/main">
  <p:tag name="AS_UNIQUEID" val="7024"/>
</p:tagLst>
</file>

<file path=ppt/tags/tag329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160137"/>
</p:tagLst>
</file>

<file path=ppt/tags/tag330.xml><?xml version="1.0" encoding="utf-8"?>
<p:tagLst xmlns:p="http://schemas.openxmlformats.org/presentationml/2006/main">
  <p:tag name="AS_UNIQUEID" val="7407"/>
</p:tagLst>
</file>

<file path=ppt/tags/tag331.xml><?xml version="1.0" encoding="utf-8"?>
<p:tagLst xmlns:p="http://schemas.openxmlformats.org/presentationml/2006/main">
  <p:tag name="AS_UNIQUEID" val="6649"/>
</p:tagLst>
</file>

<file path=ppt/tags/tag332.xml><?xml version="1.0" encoding="utf-8"?>
<p:tagLst xmlns:p="http://schemas.openxmlformats.org/presentationml/2006/main">
  <p:tag name="AS_UNIQUEID" val="6650"/>
</p:tagLst>
</file>

<file path=ppt/tags/tag333.xml><?xml version="1.0" encoding="utf-8"?>
<p:tagLst xmlns:p="http://schemas.openxmlformats.org/presentationml/2006/main">
  <p:tag name="AS_UNIQUEID" val="6651"/>
</p:tagLst>
</file>

<file path=ppt/tags/tag334.xml><?xml version="1.0" encoding="utf-8"?>
<p:tagLst xmlns:p="http://schemas.openxmlformats.org/presentationml/2006/main">
  <p:tag name="AS_UNIQUEID" val="7408"/>
</p:tagLst>
</file>

<file path=ppt/tags/tag335.xml><?xml version="1.0" encoding="utf-8"?>
<p:tagLst xmlns:p="http://schemas.openxmlformats.org/presentationml/2006/main">
  <p:tag name="AS_UNIQUEID" val="6174"/>
</p:tagLst>
</file>

<file path=ppt/tags/tag336.xml><?xml version="1.0" encoding="utf-8"?>
<p:tagLst xmlns:p="http://schemas.openxmlformats.org/presentationml/2006/main">
  <p:tag name="AS_UNIQUEID" val="6175"/>
</p:tagLst>
</file>

<file path=ppt/tags/tag337.xml><?xml version="1.0" encoding="utf-8"?>
<p:tagLst xmlns:p="http://schemas.openxmlformats.org/presentationml/2006/main">
  <p:tag name="AS_UNIQUEID" val="6176"/>
</p:tagLst>
</file>

<file path=ppt/tags/tag338.xml><?xml version="1.0" encoding="utf-8"?>
<p:tagLst xmlns:p="http://schemas.openxmlformats.org/presentationml/2006/main">
  <p:tag name="AS_UNIQUEID" val="7028"/>
</p:tagLst>
</file>

<file path=ppt/tags/tag339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160137"/>
</p:tagLst>
</file>

<file path=ppt/tags/tag340.xml><?xml version="1.0" encoding="utf-8"?>
<p:tagLst xmlns:p="http://schemas.openxmlformats.org/presentationml/2006/main">
  <p:tag name="AS_UNIQUEID" val="7409"/>
</p:tagLst>
</file>

<file path=ppt/tags/tag341.xml><?xml version="1.0" encoding="utf-8"?>
<p:tagLst xmlns:p="http://schemas.openxmlformats.org/presentationml/2006/main">
  <p:tag name="AS_UNIQUEID" val="6655"/>
</p:tagLst>
</file>

<file path=ppt/tags/tag342.xml><?xml version="1.0" encoding="utf-8"?>
<p:tagLst xmlns:p="http://schemas.openxmlformats.org/presentationml/2006/main">
  <p:tag name="AS_UNIQUEID" val="6656"/>
</p:tagLst>
</file>

<file path=ppt/tags/tag343.xml><?xml version="1.0" encoding="utf-8"?>
<p:tagLst xmlns:p="http://schemas.openxmlformats.org/presentationml/2006/main">
  <p:tag name="AS_UNIQUEID" val="6657"/>
</p:tagLst>
</file>

<file path=ppt/tags/tag344.xml><?xml version="1.0" encoding="utf-8"?>
<p:tagLst xmlns:p="http://schemas.openxmlformats.org/presentationml/2006/main">
  <p:tag name="AS_UNIQUEID" val="7410"/>
</p:tagLst>
</file>

<file path=ppt/tags/tag345.xml><?xml version="1.0" encoding="utf-8"?>
<p:tagLst xmlns:p="http://schemas.openxmlformats.org/presentationml/2006/main">
  <p:tag name="AS_UNIQUEID" val="6194"/>
</p:tagLst>
</file>

<file path=ppt/tags/tag346.xml><?xml version="1.0" encoding="utf-8"?>
<p:tagLst xmlns:p="http://schemas.openxmlformats.org/presentationml/2006/main">
  <p:tag name="AS_UNIQUEID" val="6195"/>
</p:tagLst>
</file>

<file path=ppt/tags/tag347.xml><?xml version="1.0" encoding="utf-8"?>
<p:tagLst xmlns:p="http://schemas.openxmlformats.org/presentationml/2006/main">
  <p:tag name="AS_UNIQUEID" val="6196"/>
</p:tagLst>
</file>

<file path=ppt/tags/tag348.xml><?xml version="1.0" encoding="utf-8"?>
<p:tagLst xmlns:p="http://schemas.openxmlformats.org/presentationml/2006/main">
  <p:tag name="AS_UNIQUEID" val="7032"/>
</p:tagLst>
</file>

<file path=ppt/tags/tag349.xml><?xml version="1.0" encoding="utf-8"?>
<p:tagLst xmlns:p="http://schemas.openxmlformats.org/presentationml/2006/main">
  <p:tag name="AS_UNIQUEID" val="7379"/>
</p:tagLst>
</file>

<file path=ppt/tags/tag350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160137"/>
</p:tagLst>
</file>

<file path=ppt/tags/tag351.xml><?xml version="1.0" encoding="utf-8"?>
<p:tagLst xmlns:p="http://schemas.openxmlformats.org/presentationml/2006/main">
  <p:tag name="AS_UNIQUEID" val="7411"/>
</p:tagLst>
</file>

<file path=ppt/tags/tag352.xml><?xml version="1.0" encoding="utf-8"?>
<p:tagLst xmlns:p="http://schemas.openxmlformats.org/presentationml/2006/main">
  <p:tag name="AS_UNIQUEID" val="6674"/>
</p:tagLst>
</file>

<file path=ppt/tags/tag353.xml><?xml version="1.0" encoding="utf-8"?>
<p:tagLst xmlns:p="http://schemas.openxmlformats.org/presentationml/2006/main">
  <p:tag name="AS_UNIQUEID" val="6675"/>
</p:tagLst>
</file>

<file path=ppt/tags/tag354.xml><?xml version="1.0" encoding="utf-8"?>
<p:tagLst xmlns:p="http://schemas.openxmlformats.org/presentationml/2006/main">
  <p:tag name="AS_UNIQUEID" val="6676"/>
</p:tagLst>
</file>

<file path=ppt/tags/tag355.xml><?xml version="1.0" encoding="utf-8"?>
<p:tagLst xmlns:p="http://schemas.openxmlformats.org/presentationml/2006/main">
  <p:tag name="AS_UNIQUEID" val="7412"/>
</p:tagLst>
</file>

<file path=ppt/tags/tag356.xml><?xml version="1.0" encoding="utf-8"?>
<p:tagLst xmlns:p="http://schemas.openxmlformats.org/presentationml/2006/main">
  <p:tag name="AS_UNIQUEID" val="6229"/>
</p:tagLst>
</file>

<file path=ppt/tags/tag357.xml><?xml version="1.0" encoding="utf-8"?>
<p:tagLst xmlns:p="http://schemas.openxmlformats.org/presentationml/2006/main">
  <p:tag name="AS_UNIQUEID" val="6230"/>
</p:tagLst>
</file>

<file path=ppt/tags/tag358.xml><?xml version="1.0" encoding="utf-8"?>
<p:tagLst xmlns:p="http://schemas.openxmlformats.org/presentationml/2006/main">
  <p:tag name="AS_UNIQUEID" val="6231"/>
</p:tagLst>
</file>

<file path=ppt/tags/tag359.xml><?xml version="1.0" encoding="utf-8"?>
<p:tagLst xmlns:p="http://schemas.openxmlformats.org/presentationml/2006/main">
  <p:tag name="AS_UNIQUEID" val="7036"/>
</p:tagLst>
</file>

<file path=ppt/tags/tag360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160137"/>
</p:tagLst>
</file>

<file path=ppt/tags/tag361.xml><?xml version="1.0" encoding="utf-8"?>
<p:tagLst xmlns:p="http://schemas.openxmlformats.org/presentationml/2006/main">
  <p:tag name="AS_UNIQUEID" val="7413"/>
</p:tagLst>
</file>

<file path=ppt/tags/tag362.xml><?xml version="1.0" encoding="utf-8"?>
<p:tagLst xmlns:p="http://schemas.openxmlformats.org/presentationml/2006/main">
  <p:tag name="AS_UNIQUEID" val="3690"/>
</p:tagLst>
</file>

<file path=ppt/tags/tag363.xml><?xml version="1.0" encoding="utf-8"?>
<p:tagLst xmlns:p="http://schemas.openxmlformats.org/presentationml/2006/main">
  <p:tag name="AS_UNIQUEID" val="3691"/>
</p:tagLst>
</file>

<file path=ppt/tags/tag364.xml><?xml version="1.0" encoding="utf-8"?>
<p:tagLst xmlns:p="http://schemas.openxmlformats.org/presentationml/2006/main">
  <p:tag name="AS_UNIQUEID" val="3692"/>
</p:tagLst>
</file>

<file path=ppt/tags/tag365.xml><?xml version="1.0" encoding="utf-8"?>
<p:tagLst xmlns:p="http://schemas.openxmlformats.org/presentationml/2006/main">
  <p:tag name="AS_UNIQUEID" val="6263"/>
</p:tagLst>
</file>

<file path=ppt/tags/tag366.xml><?xml version="1.0" encoding="utf-8"?>
<p:tagLst xmlns:p="http://schemas.openxmlformats.org/presentationml/2006/main">
  <p:tag name="AS_UNIQUEID" val="6703"/>
</p:tagLst>
</file>

<file path=ppt/tags/tag367.xml><?xml version="1.0" encoding="utf-8"?>
<p:tagLst xmlns:p="http://schemas.openxmlformats.org/presentationml/2006/main">
  <p:tag name="AS_UNIQUEID" val="7039"/>
</p:tagLst>
</file>

<file path=ppt/tags/tag368.xml><?xml version="1.0" encoding="utf-8"?>
<p:tagLst xmlns:p="http://schemas.openxmlformats.org/presentationml/2006/main">
  <p:tag name="AS_UNIQUEID" val="7040"/>
</p:tagLst>
</file>

<file path=ppt/tags/tag369.xml><?xml version="1.0" encoding="utf-8"?>
<p:tagLst xmlns:p="http://schemas.openxmlformats.org/presentationml/2006/main">
  <p:tag name="AS_UNIQUEID" val="7041"/>
</p:tagLst>
</file>

<file path=ppt/tags/tag370.xml><?xml version="1.0" encoding="utf-8"?>
<p:tagLst xmlns:p="http://schemas.openxmlformats.org/presentationml/2006/main">
  <p:tag name="KSO_WM_SPECIAL_SOURCE" val="bdnull"/>
</p:tagLst>
</file>

<file path=ppt/tags/tag371.xml><?xml version="1.0" encoding="utf-8"?>
<p:tagLst xmlns:p="http://schemas.openxmlformats.org/presentationml/2006/main">
  <p:tag name="AS_UNIQUEID" val="7414"/>
</p:tagLst>
</file>

<file path=ppt/tags/tag372.xml><?xml version="1.0" encoding="utf-8"?>
<p:tagLst xmlns:p="http://schemas.openxmlformats.org/presentationml/2006/main">
  <p:tag name="AS_UNIQUEID" val="6668"/>
  <p:tag name="KSO_WM_UNIT_TABLE_BEAUTIFY" val="smartTable{1cee402e-6f35-4c3f-ac6f-d5d8ac031143}"/>
  <p:tag name="TABLE_COLORIDX" val="c"/>
  <p:tag name="TABLE_ENDDRAG_ORIGIN_RECT" val="900*360"/>
  <p:tag name="TABLE_ENDDRAG_RECT" val="40*165*900*326"/>
  <p:tag name="TABLE_SKINIDX" val="1"/>
</p:tagLst>
</file>

<file path=ppt/tags/tag373.xml><?xml version="1.0" encoding="utf-8"?>
<p:tagLst xmlns:p="http://schemas.openxmlformats.org/presentationml/2006/main">
  <p:tag name="AS_UNIQUEID" val="7415"/>
</p:tagLst>
</file>

<file path=ppt/tags/tag374.xml><?xml version="1.0" encoding="utf-8"?>
<p:tagLst xmlns:p="http://schemas.openxmlformats.org/presentationml/2006/main">
  <p:tag name="AS_UNIQUEID" val="7044"/>
</p:tagLst>
</file>

<file path=ppt/tags/tag375.xml><?xml version="1.0" encoding="utf-8"?>
<p:tagLst xmlns:p="http://schemas.openxmlformats.org/presentationml/2006/main">
  <p:tag name="AS_UNIQUEID" val="7045"/>
</p:tagLst>
</file>

<file path=ppt/tags/tag376.xml><?xml version="1.0" encoding="utf-8"?>
<p:tagLst xmlns:p="http://schemas.openxmlformats.org/presentationml/2006/main">
  <p:tag name="AS_UNIQUEID" val="7416"/>
</p:tagLst>
</file>

<file path=ppt/tags/tag377.xml><?xml version="1.0" encoding="utf-8"?>
<p:tagLst xmlns:p="http://schemas.openxmlformats.org/presentationml/2006/main">
  <p:tag name="AS_UNIQUEID" val="7047"/>
</p:tagLst>
</file>

<file path=ppt/tags/tag378.xml><?xml version="1.0" encoding="utf-8"?>
<p:tagLst xmlns:p="http://schemas.openxmlformats.org/presentationml/2006/main">
  <p:tag name="AS_UNIQUEID" val="7048"/>
</p:tagLst>
</file>

<file path=ppt/tags/tag379.xml><?xml version="1.0" encoding="utf-8"?>
<p:tagLst xmlns:p="http://schemas.openxmlformats.org/presentationml/2006/main">
  <p:tag name="AS_UNIQUEID" val="7050"/>
</p:tagLst>
</file>

<file path=ppt/tags/tag380.xml><?xml version="1.0" encoding="utf-8"?>
<p:tagLst xmlns:p="http://schemas.openxmlformats.org/presentationml/2006/main">
  <p:tag name="AS_UNIQUEID" val="7417"/>
</p:tagLst>
</file>

<file path=ppt/tags/tag381.xml><?xml version="1.0" encoding="utf-8"?>
<p:tagLst xmlns:p="http://schemas.openxmlformats.org/presentationml/2006/main">
  <p:tag name="AS_UNIQUEID" val="6705"/>
</p:tagLst>
</file>

<file path=ppt/tags/tag382.xml><?xml version="1.0" encoding="utf-8"?>
<p:tagLst xmlns:p="http://schemas.openxmlformats.org/presentationml/2006/main">
  <p:tag name="AS_UNIQUEID" val="6706"/>
</p:tagLst>
</file>

<file path=ppt/tags/tag383.xml><?xml version="1.0" encoding="utf-8"?>
<p:tagLst xmlns:p="http://schemas.openxmlformats.org/presentationml/2006/main">
  <p:tag name="AS_UNIQUEID" val="6707"/>
</p:tagLst>
</file>

<file path=ppt/tags/tag384.xml><?xml version="1.0" encoding="utf-8"?>
<p:tagLst xmlns:p="http://schemas.openxmlformats.org/presentationml/2006/main">
  <p:tag name="AS_UNIQUEID" val="7418"/>
</p:tagLst>
</file>

<file path=ppt/tags/tag385.xml><?xml version="1.0" encoding="utf-8"?>
<p:tagLst xmlns:p="http://schemas.openxmlformats.org/presentationml/2006/main">
  <p:tag name="AS_UNIQUEID" val="6269"/>
</p:tagLst>
</file>

<file path=ppt/tags/tag386.xml><?xml version="1.0" encoding="utf-8"?>
<p:tagLst xmlns:p="http://schemas.openxmlformats.org/presentationml/2006/main">
  <p:tag name="AS_UNIQUEID" val="6270"/>
</p:tagLst>
</file>

<file path=ppt/tags/tag387.xml><?xml version="1.0" encoding="utf-8"?>
<p:tagLst xmlns:p="http://schemas.openxmlformats.org/presentationml/2006/main">
  <p:tag name="AS_UNIQUEID" val="6272"/>
</p:tagLst>
</file>

<file path=ppt/tags/tag388.xml><?xml version="1.0" encoding="utf-8"?>
<p:tagLst xmlns:p="http://schemas.openxmlformats.org/presentationml/2006/main">
  <p:tag name="AS_UNIQUEID" val="7053"/>
</p:tagLst>
</file>

<file path=ppt/tags/tag389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160137"/>
</p:tagLst>
</file>

<file path=ppt/tags/tag390.xml><?xml version="1.0" encoding="utf-8"?>
<p:tagLst xmlns:p="http://schemas.openxmlformats.org/presentationml/2006/main">
  <p:tag name="AS_UNIQUEID" val="7419"/>
</p:tagLst>
</file>

<file path=ppt/tags/tag391.xml><?xml version="1.0" encoding="utf-8"?>
<p:tagLst xmlns:p="http://schemas.openxmlformats.org/presentationml/2006/main">
  <p:tag name="AS_UNIQUEID" val="6711"/>
</p:tagLst>
</file>

<file path=ppt/tags/tag392.xml><?xml version="1.0" encoding="utf-8"?>
<p:tagLst xmlns:p="http://schemas.openxmlformats.org/presentationml/2006/main">
  <p:tag name="AS_UNIQUEID" val="6712"/>
</p:tagLst>
</file>

<file path=ppt/tags/tag393.xml><?xml version="1.0" encoding="utf-8"?>
<p:tagLst xmlns:p="http://schemas.openxmlformats.org/presentationml/2006/main">
  <p:tag name="AS_UNIQUEID" val="6713"/>
</p:tagLst>
</file>

<file path=ppt/tags/tag394.xml><?xml version="1.0" encoding="utf-8"?>
<p:tagLst xmlns:p="http://schemas.openxmlformats.org/presentationml/2006/main">
  <p:tag name="AS_UNIQUEID" val="7420"/>
</p:tagLst>
</file>

<file path=ppt/tags/tag395.xml><?xml version="1.0" encoding="utf-8"?>
<p:tagLst xmlns:p="http://schemas.openxmlformats.org/presentationml/2006/main">
  <p:tag name="AS_UNIQUEID" val="6297"/>
</p:tagLst>
</file>

<file path=ppt/tags/tag396.xml><?xml version="1.0" encoding="utf-8"?>
<p:tagLst xmlns:p="http://schemas.openxmlformats.org/presentationml/2006/main">
  <p:tag name="AS_UNIQUEID" val="6298"/>
</p:tagLst>
</file>

<file path=ppt/tags/tag397.xml><?xml version="1.0" encoding="utf-8"?>
<p:tagLst xmlns:p="http://schemas.openxmlformats.org/presentationml/2006/main">
  <p:tag name="AS_UNIQUEID" val="6301"/>
</p:tagLst>
</file>

<file path=ppt/tags/tag398.xml><?xml version="1.0" encoding="utf-8"?>
<p:tagLst xmlns:p="http://schemas.openxmlformats.org/presentationml/2006/main">
  <p:tag name="AS_UNIQUEID" val="6300"/>
</p:tagLst>
</file>

<file path=ppt/tags/tag399.xml><?xml version="1.0" encoding="utf-8"?>
<p:tagLst xmlns:p="http://schemas.openxmlformats.org/presentationml/2006/main">
  <p:tag name="AS_UNIQUEID" val="7057"/>
</p:tagLst>
</file>

<file path=ppt/tags/tag400.xml><?xml version="1.0" encoding="utf-8"?>
<p:tagLst xmlns:p="http://schemas.openxmlformats.org/presentationml/2006/main">
  <p:tag name="KSO_WM_BEAUTIFY_FLAG" val="#wm#"/>
  <p:tag name="KSO_WM_SLIDE_ID" val="custom160137_3"/>
  <p:tag name="KSO_WM_SLIDE_INDEX" val="3"/>
  <p:tag name="KSO_WM_SLIDE_ITEM_CNT" val="2"/>
  <p:tag name="KSO_WM_SLIDE_LAYOUT" val="a_f"/>
  <p:tag name="KSO_WM_SLIDE_LAYOUT_CNT" val="1_2"/>
  <p:tag name="KSO_WM_SLIDE_POSITION" val="53*98"/>
  <p:tag name="KSO_WM_SLIDE_SIZE" val="862*388"/>
  <p:tag name="KSO_WM_SLIDE_TYPE" val="text"/>
  <p:tag name="KSO_WM_TAG_VERSION" val="1.0"/>
  <p:tag name="KSO_WM_TEMPLATE_CATEGORY" val="custom"/>
  <p:tag name="KSO_WM_TEMPLATE_INDEX" val="160137"/>
</p:tagLst>
</file>

<file path=ppt/tags/tag401.xml><?xml version="1.0" encoding="utf-8"?>
<p:tagLst xmlns:p="http://schemas.openxmlformats.org/presentationml/2006/main">
  <p:tag name="AS_UNIQUEID" val="7496"/>
</p:tagLst>
</file>

<file path=ppt/tags/tag402.xml><?xml version="1.0" encoding="utf-8"?>
<p:tagLst xmlns:p="http://schemas.openxmlformats.org/presentationml/2006/main">
  <p:tag name="AS_UNIQUEID" val="7497"/>
</p:tagLst>
</file>

<file path=ppt/tags/tag4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4">
      <vt:lpstr>Arial</vt:lpstr>
      <vt:lpstr>Calibri</vt:lpstr>
      <vt:lpstr>微软雅黑</vt:lpstr>
      <vt:lpstr>宋体</vt:lpstr>
      <vt:lpstr>Calibri Light</vt:lpstr>
      <vt:lpstr>汉仪颜楷简</vt:lpstr>
      <vt:lpstr>Wingdings 2</vt:lpstr>
      <vt:lpstr>黑体</vt:lpstr>
      <vt:lpstr>幼圆</vt:lpstr>
      <vt:lpstr>新宋体</vt:lpstr>
      <vt:lpstr>Aa新华惊马体</vt:lpstr>
      <vt:lpstr>华文隶书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2024-09-17T18:11:00.315</cp:lastPrinted>
  <dcterms:created xsi:type="dcterms:W3CDTF">2024-09-17T10:11:00Z</dcterms:created>
  <dcterms:modified xsi:type="dcterms:W3CDTF">2024-09-17T10:11:02Z</dcterms:modified>
</cp:coreProperties>
</file>