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E9E8A-DC76-43E7-89AE-932A00D1C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6A773-42D7-4067-A85F-7AE2DB256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9EA8E-C25E-4392-B3E3-C0840C7A2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BB414-F95C-4699-A3F6-C61339645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0F40D2-79DF-4E9F-942D-408CE42C1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D467D-6613-4BB7-B35A-3C8DF0A45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9FA5F-7258-4DE6-A0B0-1B7D1B2AC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FC6D4-9D9E-4A35-B1DE-498A3786D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C5692-4E39-4A63-B47D-660F73B3B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45841-084B-4C1E-AFD8-F9FF8C702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BB377-C196-43FF-B551-4C599139C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34221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70企业安全管理的国际合作与安全共享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国际合作在企业安全管理中的重要性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安全共享在企业安全管理中的作用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企业安全管理的国际合作模式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企业安全管理的安全共享机制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企业安全管理的国际合作与安全共享的挑战与对策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随着全球化的深入发展，企业之间的跨国合作日益频繁，安全管理问题也变得越来越复杂。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法规与政策差异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网络安全威胁不断升级，跨国企业面临的数据泄露、网络攻击等风险日益加剧。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不同国家和地区的安全法规和政策存在差异，给企业安全管理带来挑战。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通过国际合作与安全共享，企业可以借鉴国际先进的安全管理经验和技术，提升自身安全管理水平。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提升企业安全管理水平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国际合作有助于跨国企业更好地应对全球范围内的安全威胁和风险，保障企业业务连续性和稳定发展。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加强跨国企业风险管理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通过国际合作，可以共同制定和完善国际安全标准，推动全球安全管理水平的提升。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促进国际安全标准制定与完善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国际合作在企业安全管理中的重要性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国际合作的意义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全球化背景下的必然选择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随着全球化的深入发展，企业面临的安全威胁日益复杂多样，国际合作成为应对全球安全挑战的必要手段。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资源共享与优势互补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国际合作有助于各国企业之间实现安全信息、技术、人才等资源的共享，发挥各自优势，共同提升安全管理水平。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提升企业国际竞争力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通过国际合作，企业可以学习借鉴国际先进的安全管理经验和技术，提高自身安全防范能力，从而在国际竞争中占据有利地位。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各国政府、国际组织和企业在安全管理领域的合作机制不断完善，形成了多层次、宽领域的合作格局。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合作机制不断完善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国际合作的内容已经从传统的安全技术交流拓展到安全标准制定、安全风险评估、网络安全合作等多个领域。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合作内容日益丰富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17" r="11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国际合作的形式包括双边合作、多边合作、区域合作等，各国企业可以根据自身需求和实际情况选择合适的合作形式。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合作形式多样化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国际合作的现状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增强企业应对突发事件的能力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国际合作可以加强企业在应对突发事件方面的协调与合作，提高企业的危机管理和应急处置能力。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提升企业安全管理水平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通过国际合作，企业可以引进国际先进的安全管理理念、技术和方法，提高自身安全管理水平。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降低企业安全风险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国际合作有助于企业及时了解全球安全威胁的最新动态，采取有效的防范措施，降低安全风险。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国际合作对企业安全管理的影响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安全共享在企业安全管理中的作用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安全共享是指企业间在安全管理领域的信息、技术、资源等方面的交流与合作，旨在共同提升安全水平，降低安全风险。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安全共享定义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随着全球化的深入发展，企业面临的安全威胁日益复杂多样，单一企业的安全管理力量难以应对。通过安全共享，企业可以汇聚多方力量，共同应对安全挑战，提升整体安全水平。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安全共享的重要性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安全共享的概念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企业在网络安全、数据安全、应用安全等领域开展技术合作，共同研发新技术、新产品，提升安全防御能力。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企业间建立信息安全共享平台，实时交换安全威胁情报、漏洞信息、恶意软件样本等，以便及时预警和应对潜在的安全风险。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企业间整合各自的安全管理资源，如专家团队、技术设备、安全培训等，形成优势互补，提高资源利用效率。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917" r="19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1667" r="3166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安全共享的实践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通过安全共享，企业可以获取更多的安全威胁信息和防御技术，加强自身安全防御能力，减少安全漏洞和风险。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提升安全防御能力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安全共享可以促进企业间的资源整合和协同作战，避免重复投入和浪费，降低安全管理成本。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降低安全管理成本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在全球化背景下，企业的安全管理水平直接影响其市场竞争力。通过安全共享，企业可以提升自身安全管理水平，增强市场竞争力。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安全共享对企业安全管理的影响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企业安全管理的国际合作模式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https://d.book118.com/385034221134011122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2024-09-25T21:16:53.065</cp:lastPrinted>
  <dcterms:created xsi:type="dcterms:W3CDTF">2024-09-25T13:16:53Z</dcterms:created>
  <dcterms:modified xsi:type="dcterms:W3CDTF">2024-09-25T13:16:55Z</dcterms:modified>
</cp:coreProperties>
</file>