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DFC9EB-C53C-406D-8837-4AF9C26D3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29B42-B890-4C89-AEB1-92C25EDF5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B744C7-BB70-4813-8556-88028B9C30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6AD303-C10C-4823-85DF-528AE8528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960EE8-B091-4A0B-A7A8-A4FF07B35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05FF2B-6BBA-4FC2-BF75-F9A7496EB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EA9EEF-FDE1-464F-9A00-6537B77BE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E343AF-29E8-4ED7-843B-A175FC3767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FCF50D-3167-4950-A9BF-65E246150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E9811C-847B-4178-9056-6E5895BA9C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F64B00-B995-4756-8493-1E58C77DA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5040303123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快乐阅读探索名著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汇报人：文小库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2024-01-21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名著阅读与人生启迪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精选名著推荐及导读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名著阅读方法与技巧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名著人物形象塑造与解读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名著主题思想探讨与启示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名著艺术特色鉴赏与创作借鉴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快乐阅读推广与实践活动设计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名著阅读与人生启迪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名著是经过时间考验，被广泛认可并传承下来的文学作品，具有深厚的文化底蕴和普遍的人类价值。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名著通常涵盖了历史、文化、哲学、心理学等多个领域，为读者提供丰富的思考和感悟空间。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名著在文学艺术上具有极高的成就，包括情节构思、人物塑造、语言表达等方面，为读者带来美的享受。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7004" r="27004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经典传承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丰富内涵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艺术成就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名著定义及价值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3333" b="133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品格塑造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名著中塑造的优秀人物和道德观念，对读者的品格形成和道德观念的培养具有积极影响。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心灵滋养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名著中的故事和人物往往能触动读者的内心，提供心灵的滋养和情感的慰藉。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智慧启迪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名著中蕴含的深刻哲理和智慧，能够启迪读者的思想，提升认知水平和思维能力。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人生启迪与成长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名著阅读能带来愉悦的阅读体验，让读者沉浸在精彩的故事情节和生动的人物形象中。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阅读的乐趣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161" r="15161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名著中的情感和思想往往能引起读者的共鸣，激发内心的感悟和思考。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共鸣与感悟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与他人分享阅读名著的体验和感悟，能促进思想的交流和碰撞，丰富个人的精神世界。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分享与交流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快乐阅读体验分享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精选名著推荐及导读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国内外经典名著概览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国内经典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《红楼梦》、《西游记》、《水浒传》、《三国演义》等，代表了中国古代文学的巅峰之作，具有深厚的历史文化底蕴。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国外经典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《傲慢与偏见》、《简·爱》、《飘》、《百年孤独》等，展现了不同国家和民族的文化特色，对人性和社会问题进行了深刻的探讨。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文学类名著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通过生动的人物形象和故事情节，反映社会现实和人性特点，具有高度的艺术性和思想性。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历史类名著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以历史事件为背景，通过对历史进程的叙述和分析，揭示历史发展的规律和人类文明的进程。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哲学类名著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探讨人类存在和发展的根本问题，如生命的意义、自由、正义等，具有深刻的思辨性和启迪性。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不同类型名著特点分析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推荐理由——中国古代小说的巅峰之作，通过对贾、史、王、薛四大家族的描写，展现了封建社会的衰落和人性的复杂。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《红楼梦》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推荐理由——魔幻现实主义文学的代表作，通过马孔多家族的七代人传奇故事，探讨了孤独、爱情、死亡等永恒主题。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《百年孤独》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推荐理由——女性文学的典范之作，以女主角简·爱的成长经历为主线，展现了女性追求自由和平等的艰辛历程。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《简·爱》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推荐理由——美国南北战争时期的经典小说，以斯嘉丽的人生经历为视角，展现了战争对人们生活和命运的深刻影响。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《飘》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精选名著推荐及理由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名著阅读方法与技巧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了解作者及时代背景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查阅相关资料，了解作者的生平、创作风格及时代背景等信息，有助于更好地理解作品。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选择合适版本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针对不同年龄段和阅读能力，选择适合自己的版本，如原著、简写本、注释本等。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确定阅读目标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在开始阅读名著之前，明确自己的阅读目标，如理解故事背景、分析人物形象、探究主题思想等。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3574" b="13574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阅读前准备工作建议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486" b="12486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根据作品篇幅和个人时间安排，制定合理的阅读计划，确保阅读进度和效果。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在阅读过程中，关注自己的阅读体验，适时调整阅读速度和节奏，保持阅读兴趣。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边读边思考，对作品中的人物、情节、主题等进行深入分析，提高阅读深度。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制定阅读计划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注重阅读体验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积极思考与分析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有效阅读策略分享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做读书笔记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在阅读过程中，及时记录重要情节、人物形象、优美词句等，有助于加深记忆和理解。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学会批注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在关键处或有所感悟的地方进行批注，记录自己的思考和感受，方便回顾和分享。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撰写读后感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在阅读完成后，及时撰写读后感，总结自己的阅读收获和体会，提升阅读效果。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笔记、批注和读后感撰写指导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名著人物形象塑造与解读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https://d.book118.com/385040303123011104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2024-09-14T02:36:03.549</cp:lastPrinted>
  <dcterms:created xsi:type="dcterms:W3CDTF">2024-09-13T18:36:03Z</dcterms:created>
  <dcterms:modified xsi:type="dcterms:W3CDTF">2024-09-13T18:36:05Z</dcterms:modified>
</cp:coreProperties>
</file>