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E49F6-A9F6-488A-B73C-AA8706D5A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B07DC-10B1-4A0C-8CAA-D56567A02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45D0B-2ED0-4A15-B621-1870BD92B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D7177-6522-4130-BF58-E888530E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0C9CC-ED17-4DCC-9105-825429F6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0AB28B-7E8F-41BB-BC4C-EEB67F623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E31BB-2FD3-4C66-8F4A-2A9F0BF5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D3D4F-CE07-46C9-926A-45032E27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0AFD2-1303-4794-A041-D6179175D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88152-29F2-4BB4-A04F-7690E1AA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EA4B7-CA7C-4825-84A6-F24399757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4033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iMC平台性能监视管理培训教材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iMC平台性能监视概述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iMC平台性能监视管理功能介绍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iMC平台性能监视管理操作指南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iMC平台性能故障排除方法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提升运维人员技能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通过培训使运维人员掌握iMC平台性能监视管理的相关知识和技能，提高运维水平。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适应业务发展需求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随着企业业务规模的不断扩大，对运维人员的要求也越来越高，需要他们能够快速响应并解决性能问题。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提高系统稳定性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通过性能监视管理，可以及时发现并解决系统性能瓶颈，提高系统的稳定性和可靠性。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介绍iMC平台性能监视管理的概念、作用和意义。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iMC平台性能监视管理概述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详细讲解iMC平台提供的性能监视管理工具的使用方法，包括如何配置监视项、查看监视数据、生成性能报告等。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性能监视管理工具使用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深入分析系统性能问题的原因，并给出针对性的优化建议，包括硬件升级、软件配置调整、代码优化等。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性能分析与优化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介绍常见的系统故障现象和诊断方法，以及相应的故障排除措施。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通过本次培训，使运维人员能够熟练掌握iMC平台性能监视管理的相关知识和技能，能够独立进行性能分析和优化，提高系统的稳定性和可靠性。同时，也为企业培养了一批高素质、专业化的运维人才。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iMC平台性能监视概述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性能监视是指对网络、系统、应用等IT资源的运行状态、性能指标进行实时或定期的监测、记录和分析，以确保资源的可用性、稳定性和高效性。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性能监视定义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监视对于保障企业IT系统的稳定运行至关重要。通过性能监视，可以及时发现并解决潜在的性能问题，避免系统崩溃或数据丢失等严重后果。同时，性能监视还可以帮助企业合理规划IT资源，提高资源利用率，降低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性能监视的定义和重要性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iMC平台能够实时监测网络、系统、应用等资源的性能指标，确保及时发现潜在问题。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iMC平台性能监视具有以下特点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iMC平台支持多种类型的资源监视，包括网络设备、服务器、数据库、应用系统等，实现全方位的性能管理。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iMC平台性能监视的特点和优势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iMC平台提供灵活的定制功能，用户可以根据实际需求自定义监视项、阈值和告警规则等。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可定制性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iMC平台性能监视的优势在于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iMC平台提供一个统一的性能监视管理平台，方便用户对分散在各处的IT资源进行集中管理。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iMC平台性能监视的特点和优势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iMC平台具备强大的数据分析功能，能够对历史性能数据进行深入挖掘和分析，帮助用户发现潜在的性能瓶颈和优化空间。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强大的分析能力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iMC平台支持多种告警手段，如邮件、短信、语音等，确保用户在第一时间获知性能问题并采取相应措施。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丰富的告警手段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iMC平台采用模块化设计，易于扩展和集成，能够适应企业不断变化的IT环境。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良好的扩展性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iMC平台性能监视的特点和优势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iMC平台性能监视管理功能介绍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通过SNMP、CLI、API等多种方式实时采集网络设备的性能数据。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以图表、拓扑图等形式展示实时数据，便于用户直观了解网络状态。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实时数据展示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对实时数据进行统计分析，提供设备性能瓶颈的及时发现和定位。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长期保存历史性能数据，支持自定义存储周期和粒度。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历史数据存储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提供灵活的历史数据查询功能，支持按时间、设备、指标等多维度查询。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历史数据查询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对历史数据进行趋势分析、对比分析等，帮助用户了解网络性能变化规律。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实时报警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实时监测网络性能，一旦发现异常立即触发报警，通知相关人员及时处理。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报警历史记录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保存报警历史记录，支持查询、导出和统计分析，便于用户进行故障回溯和经验总结。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报警规则设置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支持自定义报警规则，包括阈值设置、报警级别、报警对象等。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报警和通知功能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iMC平台性能监视管理操作指南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https://d.book118.com/385040331011011101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2024-09-09T06:00:52.768</cp:lastPrinted>
  <dcterms:created xsi:type="dcterms:W3CDTF">2024-09-08T22:00:52Z</dcterms:created>
  <dcterms:modified xsi:type="dcterms:W3CDTF">2024-09-08T22:00:55Z</dcterms:modified>
</cp:coreProperties>
</file>