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CA971-CE40-4F20-B9F1-9C96931C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C984-CF1E-4847-9887-96A4A21C7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0827C-AD41-4256-971B-7931AA55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140D6-3055-41DA-96C9-69D888A4C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CCEE9-4424-485E-85D5-29734E4C4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742C1-03D8-467F-A34B-016EC93E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646C0-38B6-44C8-9EE1-76000B43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E6D1F-F08A-4C15-9249-69C99D723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DC31F-E1C9-4528-8DE4-5D66D13D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85F0F-A18F-47A9-8CA3-0ABE1605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C2132-FE86-4964-A06A-9A9F1AAE0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44002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印度的就业政策措施和社会保障体系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印度的就业政策措施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印度的社会保障体系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印度的就业政策措施和社会保障体系的挑战与对策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印度是世界上人口第二多的国家，拥有庞大的人力资源。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印度人口众多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经济发展迅速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就业形势严峻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近年来，印度经济发展迅速，成为全球经济增长最快的大型经济体之一。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尽管经济增长迅速，但印度就业形势仍然严峻，失业率居高不下，尤其是青年失业问题突出。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通过制定和实施有效的就业政策措施，可以促进印度的经济发展，提高国家的整体竞争力。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1500" b="1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就业是民生之本，通过实施有效的就业政策措施，可以增加居民收入，提高生活水平，改善民生。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改善民生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通过加强社会保障体系建设，可以保障居民的基本生活需求，维护社会稳定。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印度的就业政策措施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861" b="8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促进就业的政策措施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创造更多就业机会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政府通过投资基础设施建设、鼓励企业发展等方式，为就业市场创造更多岗位。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扶持中小企业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政府为中小企业提供税收优惠、贷款支持等政策，鼓励其发展壮大，从而增加就业机会。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推动农村经济发展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政府加大对农村经济的扶持力度，鼓励农民创业、发展特色农业等，促进农村就业。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政府设立创业基金，为有创业意愿的青年提供资金支持，降低创业门槛。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提供创业资金支持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政府组织创业培训课程，为创业者提供市场分析、企业管理等方面的指导。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提供创业培训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政府简化创业相关手续，降低创业者的时间和经济成本。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简化创业手续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创业扶持政策措施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开展职业技能培训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政府组织职业技能培训课程，提高劳动者的职业技能水平，增强其就业竞争力。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鼓励企业开展内部培训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政府鼓励企业开展内部培训，提高员工的职业技能和素质，促进企业发展。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加强职业教育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政府加大对职业教育的投入，提高职业教育的质量和水平，培养符合市场需求的高素质劳动者。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职业培训与教育政策措施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印度的社会保障体系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印度养老保险体系采用了缴费型养老保险模式，个人和企业需要按比例缴纳保险费。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印度养老保险体系覆盖了不同收入层次的人群，包括工人、农民、城乡贫困人口等。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养老金待遇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印度养老保险体系为退休人员提供一定的养老金待遇，包括基本养老金和补充养老金。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9917" r="991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养老保险体系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https://d.book118.com/385044002020011110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2024-09-15T05:03:23.144</cp:lastPrinted>
  <dcterms:created xsi:type="dcterms:W3CDTF">2024-09-14T21:03:23Z</dcterms:created>
  <dcterms:modified xsi:type="dcterms:W3CDTF">2024-09-14T21:03:25Z</dcterms:modified>
</cp:coreProperties>
</file>