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A707E-289C-4F64-8E96-1CF0D6B4E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B835D-4AF5-49D1-9380-F974DC361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5FDE2-5418-4BAC-9A9C-A4A83F6C9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28F19-929D-404E-A3B5-8B62A3CED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E91BC8-C733-4C97-A648-A534CDA6C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2A3293-28CF-43C7-A153-2401F7277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9984CD-5657-4965-B26F-36A69B929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80E3E-3E57-4BA1-ADAD-C3EAC6036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55F25-6164-476B-9FF3-78689CF10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1715C-7A07-4973-B973-69FDCAD3B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82EF4-D7F0-40EE-B45A-482E66C22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4414303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婚恋网站营销计划书项目运营方案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网站平台建设与优化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合作伙伴关系建立和维护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随着适婚年龄人口数量的增加，婚恋市场规模不断扩大，预计未来几年将持续增长。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目前市场上存在众多婚恋网站和APP，竞争激烈，但仍有市场空白和细分机会。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随着用户需求的多样化，婚恋市场将向更加个性化、专业化、高品质化的方向发展。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婚恋市场现状及趋势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以城市用户为主，重点拓展一、二线城市用户，同时辐射三、四线城市。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婚恋需求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针对不同用户需求，提供个性化的婚恋服务，如相亲、交友、婚恋指导等。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职业与收入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以白领、公务员、企业家等中高收入群体为主，注重用户职业和收入的匹配度。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以25-35岁适婚年龄人口为主，同时拓展35岁以上及25岁以下潜在用户。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增加用户注册量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提高用户活跃度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实现盈利目标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通过线上线下多渠道宣传，提高婚恋网站品牌知名度。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优化用户体验，增加用户粘性，提高用户活跃度。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制定有效的推广策略，吸引更多潜在用户注册使用。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通过提供增值服务、广告合作等方式，实现网站的盈利目标。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网站平台建设与优化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使用成熟的PHP或Java等后端开发语言，结合MySQL或MongoDB等数据库技术，构建高效稳定的后端服务。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安全性考虑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加强系统安全防护，包括数据加密、用户隐私保护、防止恶意攻击等。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采用高可用、高扩展性的微服务架构，确保系统稳定性和可伸缩性。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网站架构设计与技术选型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采用清新、简洁的设计风格，营造舒适、温馨的婚恋氛围。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优化注册、登录、搜索、匹配等功能流程，提高用户操作便捷性和使用体验。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适配不同终端设备，确保在不同屏幕尺寸下都能呈现良好的视觉效果和用户体验。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界面风格与用户体验优化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完善用户注册、登录、个人资料编辑、照片上传等基础功能。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开发智能匹配算法，提高用户间匹配精准度；增加在线聊天、语音通话、视频通话等沟通方式，丰富用户互动体验。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核心功能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推出婚恋课堂、情感咨询、线下活动报名等特色服务，提升网站附加值和用户黏性。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特色功能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建立数据监控与分析体系，定期评估功能模块使用情况和用户满意度，持续优化产品功能和用户体验。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功能模块开发与完善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内容营销策略与实施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实用指南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提供婚恋方面的实用指南，如恋爱技巧、婚礼筹备、家庭经营等，帮助用户解决实际问题，增强用户粘性。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话题营销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结合社会热点和婚恋相关话题，策划有趣、有争议性的话题讨论，吸引用户参与和分享，提高品牌曝光度。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通过撰写与婚恋、情感相关的文章、故事、视频等内容，引发用户的情感共鸣，提高用户对品牌的认同感和信任感。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利用微博、微信、抖音等社交媒体平台，发布婚恋相关内容，吸引用户关注和转发，扩大品牌影响力。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与婚恋产业上下游企业合作，如婚纱影楼、婚庆公司、珠宝品牌等，共同推广婚恋相关产品和服务，实现资源共享和互利共赢。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策划线下婚恋交友活动、婚礼展会等，吸引目标用户参与，提高品牌知名度和用户活跃度。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营销推广渠道选择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通过网站分析工具监测内容营销效果，包括页面浏览量、用户停留时间、跳出率等指标，了解用户对内容的喜好和行为习惯。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收集用户对内容的反馈意见，及时调整内容策略和方向，提高内容质量和用户满意度。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根据数据监测和用户反馈结果，不断优化内容创意和规划，提高内容营销效果和用户粘性。同时，关注行业动态和竞争对手情况，保持敏锐的市场洞察力和创新能力。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效果评估及调整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线上线下活动策划与执行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https://d.book118.com/385044143034011104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2024-09-13T20:07:59.494</cp:lastPrinted>
  <dcterms:created xsi:type="dcterms:W3CDTF">2024-09-13T12:07:59Z</dcterms:created>
  <dcterms:modified xsi:type="dcterms:W3CDTF">2024-09-13T12:08:01Z</dcterms:modified>
</cp:coreProperties>
</file>