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25EB51-4CBC-40B2-889C-864EEFFC95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64F3D2-2717-4645-ACF6-936925A6EA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5EC568-4190-4948-9FDE-AE69103F4D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7E4E62-01C7-4AB5-A472-D769F2DEE0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7CBF1D-750F-4710-B960-DE909020C9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E1A7DF-76BB-47DE-9EEA-4D412295D9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5102A7-26E8-419A-BF1A-7C2B572302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D65388-DE3B-485A-BE41-020AFCEF45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B38E84-4421-485E-BFED-B4E4C119E3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904FB9-465E-44AE-83CB-47A7CE580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4CCDC6-2694-45BC-8858-B9CA3F7799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04421332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弯腰关节镜技术在髋关节痛中的应用与观察效果</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弯腰关节镜技术原理及设备</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弯腰关节镜技术在髋关节痛中应用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临床观察与效果评估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并发症预防与处理策略</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73" r="16573"/>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464" b="11464"/>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6589" r="16589"/>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4656" r="465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1117978"/>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髋关节痛是一种常见的运动系统疾病，严重影响患者生活质量。</a:t>
            </a:r>
            <a:endParaRPr lang="en-US" sz="1100"/>
          </a:p>
        </p:txBody>
      </p:sp>
      <p:sp>
        <p:nvSpPr>
          <p:cNvPr id="11" name="AutoShape 11"/>
          <p:cNvSpPr/>
          <p:nvPr/>
        </p:nvSpPr>
        <p:spPr>
          <a:xfrm>
            <a:off x="3586178"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传统治疗方法如药物治疗、物理治疗等效果有限，需要探索新的治疗手段。</a:t>
            </a:r>
            <a:endParaRPr lang="en-US" sz="1100"/>
          </a:p>
        </p:txBody>
      </p:sp>
      <p:sp>
        <p:nvSpPr>
          <p:cNvPr id="12" name="AutoShape 12"/>
          <p:cNvSpPr/>
          <p:nvPr/>
        </p:nvSpPr>
        <p:spPr>
          <a:xfrm>
            <a:off x="6264374"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弯腰关节镜技术作为一种新兴的微创治疗方法，具有创伤小、恢复快等优势，逐渐受到关注。</a:t>
            </a:r>
            <a:endParaRPr lang="en-US" sz="1100"/>
          </a:p>
        </p:txBody>
      </p:sp>
      <p:sp>
        <p:nvSpPr>
          <p:cNvPr id="13" name="AutoShape 13"/>
          <p:cNvSpPr/>
          <p:nvPr/>
        </p:nvSpPr>
        <p:spPr>
          <a:xfrm>
            <a:off x="8942570"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本研究旨在探讨弯腰关节镜技术在髋关节痛治疗中的应用效果及安全性。</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弯腰关节镜技术简介</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AutoShape 31"/>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1797656" y="3303419"/>
            <a:ext cx="931450" cy="924116"/>
            <a:chOff x="1797656" y="3303419"/>
            <a:chExt cx="931450" cy="924116"/>
          </a:xfrm>
        </p:grpSpPr>
        <p:sp>
          <p:nvSpPr>
            <p:cNvPr id="33" name="Freeform 33"/>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弯腰关节镜技术是一种通过小切口将关节镜插入关节腔内进行诊断和治疗的方法。</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该技术能够直接观察关节内部的结构和病变，同时进行必要的清理、修复和重建等操作。</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弯腰关节镜技术具有微创、精准、高效等特点，被广泛应用于膝关节、肩关节等部位的疾病治疗。</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近年来，随着技术的不断发展和完善，弯腰关节镜技术在髋关节痛治疗中的应用也逐渐增多。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100">
                <a:solidFill>
                  <a:schemeClr val="lt1">
                    <a:alpha val="100000"/>
                  </a:schemeClr>
                </a:solidFill>
                <a:latin typeface="微软雅黑"/>
                <a:ea typeface="微软雅黑"/>
                <a:cs typeface="微软雅黑"/>
              </a:rPr>
              <a:t>输入</a:t>
            </a:r>
          </a:p>
          <a:p>
            <a:pPr algn="ctr">
              <a:lnSpc>
                <a:spcPct val="100000"/>
              </a:lnSpc>
            </a:pPr>
            <a:r>
              <a:rPr lang="en-US" sz="2100">
                <a:solidFill>
                  <a:schemeClr val="lt1">
                    <a:alpha val="100000"/>
                  </a:schemeClr>
                </a:solidFill>
                <a:latin typeface="微软雅黑"/>
                <a:ea typeface="微软雅黑"/>
                <a:cs typeface="微软雅黑"/>
              </a:rPr>
              <a:t>标题</a:t>
            </a:r>
          </a:p>
        </p:txBody>
      </p:sp>
      <p:grpSp>
        <p:nvGrpSpPr>
          <p:cNvPr id="3" name="Group 3"/>
          <p:cNvGrpSpPr/>
          <p:nvPr/>
        </p:nvGrpSpPr>
        <p:grpSpPr>
          <a:xfrm>
            <a:off x="5290916" y="2839646"/>
            <a:ext cx="1569720" cy="1569720"/>
            <a:chOff x="5290916" y="2839646"/>
            <a:chExt cx="1569720" cy="1569720"/>
          </a:xfrm>
        </p:grpSpPr>
        <p:sp>
          <p:nvSpPr>
            <p:cNvPr id="4" name="AutoShape 4"/>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9" name="AutoShape 9"/>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1" name="AutoShape 11"/>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3" name="TextBox 13"/>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髋关节痛现状及治疗需求</a:t>
              </a:r>
            </a:p>
          </p:txBody>
        </p:sp>
      </p:grpSp>
      <p:sp>
        <p:nvSpPr>
          <p:cNvPr id="36" name="TextBox 36"/>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髋关节痛是一种常见的临床症状，主要表现为髋关节周围疼痛、活动受限等。</a:t>
            </a:r>
          </a:p>
        </p:txBody>
      </p:sp>
      <p:sp>
        <p:nvSpPr>
          <p:cNvPr id="37" name="TextBox 37"/>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因此，需要探索一种安全有效的治疗方法来满足患者的需求。弯腰关节镜技术作为一种新兴的微创治疗方法，具有广阔的应用前景和巨大的发展潜力。</a:t>
            </a:r>
          </a:p>
        </p:txBody>
      </p:sp>
      <p:sp>
        <p:nvSpPr>
          <p:cNvPr id="38" name="TextBox 38"/>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传统治疗方法如药物治疗、物理治疗等虽然能够缓解症状，但难以根治疾病，且长期使用可能带来一定的副作用。</a:t>
            </a:r>
          </a:p>
        </p:txBody>
      </p:sp>
      <p:sp>
        <p:nvSpPr>
          <p:cNvPr id="39" name="TextBox 39"/>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髋关节痛的病因复杂多样，包括骨关节炎、股骨头坏死、髋关节发育不良等。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弯腰关节镜技术原理及设备</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弯腰关节镜技术是一种微创手术方法，通过小切口将关节镜插入髋关节内，利用高清摄像头观察关节内部情况。</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通过关节镜可以清晰地观察到关节软骨、滑膜、韧带等结构，有助于发现早期病变和损伤，避免病情恶化。</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关节镜可以在髋关节内自由弯曲，能够全方位、多角度地观察关节内的病变情况，为医生提供准确的诊断依据。</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760" r="376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是一种高精度的光学仪器，具有高清、高亮度、广视角等特点，能够提供清晰的关节内部图像。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关节镜</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摄像头及显示系统</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手术器械</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辅助设备</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将关节镜观察到的图像实时传输到显示屏幕上，供医生观察和操作。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包括各种微型手术器械，如切割器、缝合器、磨钻等，用于在关节镜下进行精细的手术操作。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如光源、吸引器、灌注泵等，为手术提供必要的辅助支持。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患者进行必要的术前检查，医生了解患者病情并制定手术方案。</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术前准备</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患者通常采用侧卧位或仰卧位，接受全身麻醉或局部麻醉。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麻醉与体位</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医生在患者髋关节周围做几个小切口，将关节镜和手术器械插入关节内，进行观察和手术操作。</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手术操作</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手术结束后，医生对患者进行必要的术后处理，如止血、缝合、包扎等，并安排相应的康复训练计划。</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术后处理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弯腰关节镜技术在髋关节痛中应用</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适应症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髋关节痛、髋关节滑膜炎、髋关节撞击综合征、髋关节盂唇损伤等。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禁忌症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髋关节感染、严重的髋关节骨关节炎、凝血功能障碍、心肺功能严重不全等。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95" r="146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完善相关检查，如X线、MRI等；评估患者手术耐受能力；备皮、禁食水等常规术前准备。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向患者及家属详细解释手术目的、过程及可能的风险；指导患者进行术前功能锻炼；预防性使用抗生素等。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术前准备及注意事项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注意事项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术前准备</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https://d.book118.com/385044213324011101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2024-09-10T12:05:53.260</cp:lastPrinted>
  <dcterms:created xsi:type="dcterms:W3CDTF">2024-09-10T04:05:53Z</dcterms:created>
  <dcterms:modified xsi:type="dcterms:W3CDTF">2024-09-10T04:05:55Z</dcterms:modified>
</cp:coreProperties>
</file>