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D61CEA-DCD4-43C9-933F-8CD6764FD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8F12E1-C4B2-4FD9-8808-24061DC108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FCB4BD-05DA-46A7-B6E4-800A14C9C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09502F-50F6-4502-845C-22AA6367C9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1E6D7F-5D03-49AE-AEA7-26C637E504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83FFC4-5B01-4240-BB1A-9B616D2CA9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FD70BB-2D7B-41D6-9422-D8D8E5D30A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C0C37-9C2D-4DAF-A9C2-A8B6571766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58BE07-C5C4-4C2B-9F78-C1DED2AA8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672ED-B5DF-4F26-9145-676D6057E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891297-51DD-43D9-A778-AC0D01F0A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1001112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互联网上网服务营业场所安全管理范文</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互联网上网服务营业场所现状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安全管理制度和措施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场所内安全环境建设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合作与监管</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互联网的普及，互联网上网服务营业场所如网吧、电竞馆等逐渐成为人们休闲娱乐的重要场所。然而，这些场所的网络安全问题也日益突出，如黑客攻击、病毒传播、网络犯罪等，给用户的个人信息和财产安全带来严重威胁。因此，加强互联网上网服务营业场所的安全管理势在必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保障互联网上网服务营业场所的网络安全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互联网上网服务营业场所发展迅速，但部分场所存在违法经营、管理混乱等问题，如接纳未成年人、传播淫秽色情信息等，严重扰乱市场秩序和社会秩序。通过加强安全管理，可以规范这些场所的经营行为，维护良好的市场秩序和社会环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规范互联网上网服务营业场所的经营行为</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保护用户权益</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互联网上网服务营业场所是用户接触网络的重要窗口，加强安全管理可以有效防止用户个人信息泄露、财产损失等问题，保护用户的合法权益。</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维护社会稳定</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互联网上网服务营业场所作为公共场所，其安全问题不仅关系到用户个人安全，还与社会稳定密切相关。通过加强安全管理，可以防范网络犯罪、打击网络谣言等行为，维护社会稳定和公共安全。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促进互联网产业健康发展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互联网上网服务营业场所是互联网产业的重要组成部分，加强安全管理可以提升这些场所的服务质量和竞争力，推动互联网产业健康、可持续发展。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互联网上网服务营业场所现状</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场所数量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根据最新统计数据，全国范围内互联网上网服务营业场所数量已达到数十万家，其中大型连锁网吧、独立网吧、电竞馆等不同类型场所占比各异。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分布情况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这些场所主要分布在城市商业区、学校周边、居民区等区域，其中一线城市和新一线城市的场所数量相对较多，而二三线城市及以下地区则相对较少。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场所数量和分布情况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经营情况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大多数互联网上网服务营业场所采用会员制管理方式，提供包时、包夜、充值赠送等多样化服务。部分场所还提供餐饮、休息等附加服务，以满足用户多元化需求。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随着互联网技术的发展和普及，互联网上网服务营业场所逐渐呈现出以下特点：设备配置高端化、游戏娱乐多样化、社交互动增强化、服务质量提升化等。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场所经营情况和特点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安全管理现状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大多数互联网上网服务营业场所都建立了相应的安全管理制度和应急预案，配备了专职或兼职的安全管理人员，定期开展安全检查和演练。同时，政府部门也加强了对这类场所的监管力度，对违法违规行为进行严厉打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存在的问题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互联网上网服务营业场所的安全管理水平有了显著提升，但仍存在一些问题亟待解决。例如：部分场所存在消防安全隐患、电气线路老化等问题；一些场所对未成年人进入管理不严，导致未成年人沉迷网络游戏；还有一些场所存在网络信息安全漏洞，用户个人信息泄露风险较高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场所安全管理现状和存在的问题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安全管理制度和措施</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750" r="14750"/>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制定详细的安全管理规章制度，明确各级管理人员和操作人员的职责和权限，确保安全管理工作的有效实施。</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设立专门的安全管理机构或配备专职安全管理人员，负责场所内的日常安全管理和监督检查工作。</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建立健全的安全管理档案，记录场所内的安全设施、安全培训、安全检查、事故处理等情况，以便于日后的查阅和审计。</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建立完善的安全管理制度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58" r="17958"/>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对所有员工进行安全教育和培训，提高他们的安全意识和操作技能，确保他们能够熟练掌握各种安全设施的使用方法和应急处理措施。</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严格执行人员出入登记制度，对进入场所的人员进行身份核实和登记，防止不法分子混入场所进行破坏或盗窃等违法行为。</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定期对员工进行身体检查和心理辅导，确保他们的身心健康，防止因个人原因导致的安全事故发生。</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加强场所内人员的管理和培训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定期对场所内的安全设施进行检查和维护，确保其完好有效。一旦发现安全设施存在故障或损坏，应立即进行修复或更换。</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定期进行全面的安全检查，包括对场所内的消防设施、电气设备、网络安全等方面的检查，确保各项安全措施得到有效执行。</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建立安全报告制度，对发现的安全隐患和问题及时向上级主管部门报告，并积极配合相关部门进行调查和处理。同时，场所内也应设立内部报告渠道，鼓励员工积极反映安全问题。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严格执行安全检查和报告制度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https://d.book118.com/385100111211011101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2024-09-10T01:31:42.129</cp:lastPrinted>
  <dcterms:created xsi:type="dcterms:W3CDTF">2024-09-09T17:31:42Z</dcterms:created>
  <dcterms:modified xsi:type="dcterms:W3CDTF">2024-09-09T17:31:44Z</dcterms:modified>
</cp:coreProperties>
</file>