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536C69F-AC76-44B7-99C2-E842AFD2B6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CC623D-56D7-4E8E-BD3A-407AF84604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7628E32-281A-43E1-81F2-EBC86FD8DA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6141E9-0E6D-4D11-BAED-259BF17E4B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0D37E6-FD4D-499A-813F-799C69434B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18FA0-586F-4120-BFD6-296811299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89800D1-170E-4DC9-B9D9-BC9EC6E00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51C559-1671-4D4E-B098-1C776A5001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7678C4-9A40-4D36-AC3E-1803D15EC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A64E3-6653-42BA-8DDB-0E0BE14B66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E166D9-2B3C-4CA4-9BB7-9B487F688F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510104210001110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合同法中的合同保密保护与违法义务责任培训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合同保密保护概述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合同保密保护措施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违法泄密行为及后果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履行保密义务责任与监管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合同纠纷解决途径与方法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总结回顾与展望未来发展趋势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合同保密保护概述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687" b="268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合同保密是指在合同关系中，当事人对涉及商业秘密、技术秘密或其他需要保密的信息所承担的保密义务。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合同保密是维护商业信誉、保护知识产权、促进公平交易的重要手段，对于保障当事人的合法权益和市场经济秩序具有重要意义。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合同保密定义及重要性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合同保密定义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041" r="3104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267" r="2726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816" r="2881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保密义务可以来源于法律规定、合同约定或商业惯例。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来源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根据保密信息的性质和保密义务的来源，保密义务可分为法定保密义务、约定保密义务和默示保密义务。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保密义务来源与分类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057" b="1905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6549" b="654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6096" b="60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保密信息范围界定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商业秘密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包括技术秘密、经营秘密等，如产品设计、工艺流程、客户名单、营销策略等。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技术秘密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指未公开的、具有商业价值的技术信息，如技术方案、设计图纸、实验数据等。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其他需要保密的信息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根据合同约定或商业惯例，可能还包括财务信息、人事信息、合同内容等。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合同保密保护措施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在合同中明确需要保密的信息范围，如商业秘密、技术秘密、客户信息等。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明确保密信息范围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750" r="7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设定保密期限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约定保密义务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根据保密信息的性质和重要程度，设定合理的保密期限，确保信息在必要时间内得到保护。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明确合同双方在保密方面的权利和义务，如保密信息的保管、使用、披露等。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制定完善保密条款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组织员工参加保密培训，提高员工对保密工作的认识和重视程度。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5458" r="5458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定期开展保密培训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通过案例分析、宣传教育等方式，加强员工对保密信息的敏感性和保护意识。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强化保密意识教育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建立保密工作的奖惩机制，对违反保密规定的员工进行惩处，对保密工作表现优秀的员工进行奖励。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建立保密奖惩机制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加强员工保密意识培训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定期进行保密检查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定期对合同涉及的保密信息进行检查，确保保密信息不被泄露或滥用。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建立泄密应急处理机制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建立泄密应急处理机制，一旦发现泄密事件，及时采取补救措施，防止损失扩大。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设立专门保密管理机构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设立专门的保密管理机构或指定专人负责保密管理工作，确保保密工作的有效实施。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建立有效监管机制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违法泄密行为及后果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未经对方同意，将合同内容涉及的商业秘密、技术秘密等泄露给第三方。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违反保密义务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在合同有效期内或合同终止后一定期限内，从事与对方相竞争的业务活动。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违反竞业禁止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4917" r="1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458" r="12458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在签订保密协议的情况下，仍然泄露合同相关保密信息。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违反保密协议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常见违法泄密行为举例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E0E01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行政责任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根据泄密行为的性质和情节，可能受到行政处罚，如罚款、吊销营业执照等。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民事责任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因泄密行为给对方造成损失的，应承担赔偿责任，包括直接损失和间接损失。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刑事责任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对于严重违反保密义务、涉嫌犯罪的泄密行为，可能承担刑事责任，面临刑罚制裁。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0958" r="1095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3792" r="1379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7333" r="7333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法律责任承担方式及后果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https://d.book118.com/385101042100011104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2024-09-13T22:12:17.589</cp:lastPrinted>
  <dcterms:created xsi:type="dcterms:W3CDTF">2024-09-13T14:12:17Z</dcterms:created>
  <dcterms:modified xsi:type="dcterms:W3CDTF">2024-09-13T14:12:19Z</dcterms:modified>
</cp:coreProperties>
</file>