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95176-DC6A-4177-AE48-0D82CD2C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F2ADF-B0AB-4371-8B1B-3E3B22335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A1505-E3DC-4E40-B0E5-0F9F6C427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A868F-60FC-4807-8BD9-E8B044DD2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05963-B4F6-446B-88BC-7B2195B2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1F541-92C9-4CA5-A610-A1083B2E6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318A7-44C8-493C-B830-F34CC6374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3D666-82AB-40F6-AEDA-983A5603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6FE26-3BAE-4315-A6C2-B8A1A81C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54C68-D9F9-4F15-842C-EC331FDD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B4B28-89F9-4643-8F60-E33283808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0211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线上零售商的行业洞察与趋势预测的培训方法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消费者行为分析与需求洞察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产品创新与供应链管理优化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线上零售市场持续扩大，增长速度远超传统零售市场。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消费者越来越依赖线上购物，对便捷性、个性化需求增加。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线上零售市场竞争激烈，头部平台优势明显，但新兴力量不断涌现。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线上零售市场现状及特点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线上零售起源于20世纪末，初期以图书、音像制品等标准化商品为主。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随着互联网普及和物流体系完善，线上零售进入高速发展期，商品品类不断丰富。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近年来，线上零售市场逐渐成熟，竞争日益激烈，行业整合加速。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提供简洁易用的购物界面、丰富的商品信息和便捷的支付方式。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优化库存和物流管理，确保商品及时准确送达消费者手中。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运用大数据分析消费者行为和市场趋势，为经营决策提供有力支持。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通过技术创新和商业模式创新，打造差异化竞争优势。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消费者行为分析与需求洞察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消费者画像及购物习惯分析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消费者画像构建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通过数据收集和分析，形成消费者的全面画像，包括年龄、性别、地域、职业、收入等维度。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购物习惯分析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深入研究消费者的购物频率、购物时间、购物渠道、支付方式等习惯，以揭示其购物偏好。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消费者决策过程解析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了解消费者在购物过程中的需求认知、信息搜索、评估选择、购买决策等阶段的心理和行为。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运用先进的数据挖掘技术，发现消费者的潜在需求和购买动机。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通过问卷调查、访谈、观察等方法，直接获取消费者的需求和反馈。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关注消费者在社交媒体上的讨论和评价，以捕捉其对产品和服务的真实态度和需求。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社交媒体监听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针对不同人群的需求和偏好，提供个性化的产品推荐和服务。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根据消费者画像和购物习惯，将消费者细分为不同的群体，如年轻人、老年人、男性、女性等。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营销策略定制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根据各人群的特点和需求，制定有针对性的营销策略和推广活动。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针对不同人群制定个性化策略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竞争态势分析与差异化定位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市场份额、产品特点、营销策略、客户评价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市场份额、产品特点、营销策略、客户评价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市场份额、产品特点、营销策略、客户评价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塑造品牌形象、传递品牌价值、提升品牌认知度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创新产品设计、独特功能、高品质材料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个性化服务、快速响应、专业售后支持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构建独特竞争优势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通过市场调研和数据分析，精准把握目标消费者的需求和偏好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优化库存管理、提高物流配送效率、降低运营成本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不断推出新产品、新服务和新营销策略，保持市场领先地位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优化购物流程、提供个性化推荐、增强互动性和趣味性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产品创新与供应链管理优化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https://d.book118.com/385102114012011110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2024-09-15T03:44:41.029</cp:lastPrinted>
  <dcterms:created xsi:type="dcterms:W3CDTF">2024-09-14T19:44:41Z</dcterms:created>
  <dcterms:modified xsi:type="dcterms:W3CDTF">2024-09-14T19:44:43Z</dcterms:modified>
</cp:coreProperties>
</file>